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gHbFAwSy8I4rRUvHdTsvgcjvXT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075466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141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90577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7978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0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6266299"/>
            <a:ext cx="12192000" cy="438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5" y="5751506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Panorámica</PresentationFormat>
  <Paragraphs>9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2025-07-09T15:20:20Z</dcterms:modified>
</cp:coreProperties>
</file>