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15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9" roundtripDataSignature="AMtx7mhaXjX5ON9ry53kqwHCbAs+TyzYS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78" y="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slideMaster" Target="slideMasters/slideMaster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customschemas.google.com/relationships/presentationmetadata" Target="meta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1731215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" name="Google Shape;31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553722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5" name="Google Shape;38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41863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" name="Google Shape;32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384630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" name="Google Shape;32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5054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" name="Google Shape;33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951274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1" name="Google Shape;34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637239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9" name="Google Shape;34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089215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8" name="Google Shape;35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775597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5" name="Google Shape;36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465718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4" name="Google Shape;37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91743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2"/>
          <p:cNvSpPr txBox="1">
            <a:spLocks noGrp="1"/>
          </p:cNvSpPr>
          <p:nvPr>
            <p:ph type="dt" idx="10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2"/>
          <p:cNvSpPr txBox="1">
            <a:spLocks noGrp="1"/>
          </p:cNvSpPr>
          <p:nvPr>
            <p:ph type="ftr" idx="11"/>
          </p:nvPr>
        </p:nvSpPr>
        <p:spPr>
          <a:xfrm>
            <a:off x="4038601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2"/>
          <p:cNvSpPr txBox="1">
            <a:spLocks noGrp="1"/>
          </p:cNvSpPr>
          <p:nvPr>
            <p:ph type="sldNum" idx="12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5"/>
          <p:cNvSpPr txBox="1"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5"/>
          <p:cNvSpPr txBox="1">
            <a:spLocks noGrp="1"/>
          </p:cNvSpPr>
          <p:nvPr>
            <p:ph type="body" idx="1"/>
          </p:nvPr>
        </p:nvSpPr>
        <p:spPr>
          <a:xfrm rot="5400000">
            <a:off x="3920332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5"/>
          <p:cNvSpPr txBox="1">
            <a:spLocks noGrp="1"/>
          </p:cNvSpPr>
          <p:nvPr>
            <p:ph type="dt" idx="10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5"/>
          <p:cNvSpPr txBox="1">
            <a:spLocks noGrp="1"/>
          </p:cNvSpPr>
          <p:nvPr>
            <p:ph type="ftr" idx="11"/>
          </p:nvPr>
        </p:nvSpPr>
        <p:spPr>
          <a:xfrm>
            <a:off x="4038601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5"/>
          <p:cNvSpPr txBox="1">
            <a:spLocks noGrp="1"/>
          </p:cNvSpPr>
          <p:nvPr>
            <p:ph type="sldNum" idx="12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6"/>
          <p:cNvSpPr txBox="1">
            <a:spLocks noGrp="1"/>
          </p:cNvSpPr>
          <p:nvPr>
            <p:ph type="title"/>
          </p:nvPr>
        </p:nvSpPr>
        <p:spPr>
          <a:xfrm rot="5400000">
            <a:off x="7133433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6"/>
          <p:cNvSpPr txBox="1">
            <a:spLocks noGrp="1"/>
          </p:cNvSpPr>
          <p:nvPr>
            <p:ph type="dt" idx="10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6"/>
          <p:cNvSpPr txBox="1">
            <a:spLocks noGrp="1"/>
          </p:cNvSpPr>
          <p:nvPr>
            <p:ph type="ftr" idx="11"/>
          </p:nvPr>
        </p:nvSpPr>
        <p:spPr>
          <a:xfrm>
            <a:off x="4038601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6"/>
          <p:cNvSpPr txBox="1">
            <a:spLocks noGrp="1"/>
          </p:cNvSpPr>
          <p:nvPr>
            <p:ph type="sldNum" idx="12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3" name="Google Shape;93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1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00" name="Google Shape;100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1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06" name="Google Shape;106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1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2" name="Google Shape;112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8" name="Google Shape;118;p2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9" name="Google Shape;119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2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25" name="Google Shape;125;p2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6" name="Google Shape;126;p2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27" name="Google Shape;127;p2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8" name="Google Shape;128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7"/>
          <p:cNvSpPr txBox="1"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7"/>
          <p:cNvSpPr txBox="1"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2" name="Google Shape;22;p27"/>
          <p:cNvSpPr txBox="1">
            <a:spLocks noGrp="1"/>
          </p:cNvSpPr>
          <p:nvPr>
            <p:ph type="dt" idx="10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7"/>
          <p:cNvSpPr txBox="1">
            <a:spLocks noGrp="1"/>
          </p:cNvSpPr>
          <p:nvPr>
            <p:ph type="ftr" idx="11"/>
          </p:nvPr>
        </p:nvSpPr>
        <p:spPr>
          <a:xfrm>
            <a:off x="4038601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7"/>
          <p:cNvSpPr txBox="1">
            <a:spLocks noGrp="1"/>
          </p:cNvSpPr>
          <p:nvPr>
            <p:ph type="sldNum" idx="12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2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43" name="Google Shape;143;p2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44" name="Google Shape;144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25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6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2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6" name="Google Shape;156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7"/>
          <p:cNvSpPr txBox="1">
            <a:spLocks noGrp="1"/>
          </p:cNvSpPr>
          <p:nvPr>
            <p:ph type="dt" idx="10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17"/>
          <p:cNvSpPr txBox="1">
            <a:spLocks noGrp="1"/>
          </p:cNvSpPr>
          <p:nvPr>
            <p:ph type="ftr" idx="11"/>
          </p:nvPr>
        </p:nvSpPr>
        <p:spPr>
          <a:xfrm>
            <a:off x="4038601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8" name="Google Shape;168;p17"/>
          <p:cNvSpPr txBox="1">
            <a:spLocks noGrp="1"/>
          </p:cNvSpPr>
          <p:nvPr>
            <p:ph type="sldNum" idx="12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7"/>
          <p:cNvSpPr txBox="1"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p37"/>
          <p:cNvSpPr txBox="1"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72" name="Google Shape;172;p37"/>
          <p:cNvSpPr txBox="1">
            <a:spLocks noGrp="1"/>
          </p:cNvSpPr>
          <p:nvPr>
            <p:ph type="dt" idx="10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p37"/>
          <p:cNvSpPr txBox="1">
            <a:spLocks noGrp="1"/>
          </p:cNvSpPr>
          <p:nvPr>
            <p:ph type="ftr" idx="11"/>
          </p:nvPr>
        </p:nvSpPr>
        <p:spPr>
          <a:xfrm>
            <a:off x="4038601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37"/>
          <p:cNvSpPr txBox="1">
            <a:spLocks noGrp="1"/>
          </p:cNvSpPr>
          <p:nvPr>
            <p:ph type="sldNum" idx="12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8"/>
          <p:cNvSpPr txBox="1"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38"/>
          <p:cNvSpPr txBox="1"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8" name="Google Shape;178;p38"/>
          <p:cNvSpPr txBox="1">
            <a:spLocks noGrp="1"/>
          </p:cNvSpPr>
          <p:nvPr>
            <p:ph type="dt" idx="10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38"/>
          <p:cNvSpPr txBox="1">
            <a:spLocks noGrp="1"/>
          </p:cNvSpPr>
          <p:nvPr>
            <p:ph type="ftr" idx="11"/>
          </p:nvPr>
        </p:nvSpPr>
        <p:spPr>
          <a:xfrm>
            <a:off x="4038601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0" name="Google Shape;180;p38"/>
          <p:cNvSpPr txBox="1">
            <a:spLocks noGrp="1"/>
          </p:cNvSpPr>
          <p:nvPr>
            <p:ph type="sldNum" idx="12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9"/>
          <p:cNvSpPr txBox="1">
            <a:spLocks noGrp="1"/>
          </p:cNvSpPr>
          <p:nvPr>
            <p:ph type="title"/>
          </p:nvPr>
        </p:nvSpPr>
        <p:spPr>
          <a:xfrm>
            <a:off x="831851" y="1709743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39"/>
          <p:cNvSpPr txBox="1">
            <a:spLocks noGrp="1"/>
          </p:cNvSpPr>
          <p:nvPr>
            <p:ph type="body" idx="1"/>
          </p:nvPr>
        </p:nvSpPr>
        <p:spPr>
          <a:xfrm>
            <a:off x="831851" y="4589468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135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4" name="Google Shape;184;p39"/>
          <p:cNvSpPr txBox="1">
            <a:spLocks noGrp="1"/>
          </p:cNvSpPr>
          <p:nvPr>
            <p:ph type="dt" idx="10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5" name="Google Shape;185;p39"/>
          <p:cNvSpPr txBox="1">
            <a:spLocks noGrp="1"/>
          </p:cNvSpPr>
          <p:nvPr>
            <p:ph type="ftr" idx="11"/>
          </p:nvPr>
        </p:nvSpPr>
        <p:spPr>
          <a:xfrm>
            <a:off x="4038601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39"/>
          <p:cNvSpPr txBox="1">
            <a:spLocks noGrp="1"/>
          </p:cNvSpPr>
          <p:nvPr>
            <p:ph type="sldNum" idx="12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40"/>
          <p:cNvSpPr txBox="1"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40"/>
          <p:cNvSpPr txBox="1">
            <a:spLocks noGrp="1"/>
          </p:cNvSpPr>
          <p:nvPr>
            <p:ph type="body" idx="1"/>
          </p:nvPr>
        </p:nvSpPr>
        <p:spPr>
          <a:xfrm>
            <a:off x="838202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0" name="Google Shape;190;p4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1" name="Google Shape;191;p40"/>
          <p:cNvSpPr txBox="1">
            <a:spLocks noGrp="1"/>
          </p:cNvSpPr>
          <p:nvPr>
            <p:ph type="dt" idx="10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2" name="Google Shape;192;p40"/>
          <p:cNvSpPr txBox="1">
            <a:spLocks noGrp="1"/>
          </p:cNvSpPr>
          <p:nvPr>
            <p:ph type="ftr" idx="11"/>
          </p:nvPr>
        </p:nvSpPr>
        <p:spPr>
          <a:xfrm>
            <a:off x="4038601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3" name="Google Shape;193;p40"/>
          <p:cNvSpPr txBox="1">
            <a:spLocks noGrp="1"/>
          </p:cNvSpPr>
          <p:nvPr>
            <p:ph type="sldNum" idx="12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41"/>
          <p:cNvSpPr txBox="1"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6" name="Google Shape;196;p41"/>
          <p:cNvSpPr txBox="1">
            <a:spLocks noGrp="1"/>
          </p:cNvSpPr>
          <p:nvPr>
            <p:ph type="body" idx="1"/>
          </p:nvPr>
        </p:nvSpPr>
        <p:spPr>
          <a:xfrm>
            <a:off x="839790" y="1681163"/>
            <a:ext cx="5157786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 b="1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197" name="Google Shape;197;p41"/>
          <p:cNvSpPr txBox="1">
            <a:spLocks noGrp="1"/>
          </p:cNvSpPr>
          <p:nvPr>
            <p:ph type="body" idx="2"/>
          </p:nvPr>
        </p:nvSpPr>
        <p:spPr>
          <a:xfrm>
            <a:off x="839790" y="2505075"/>
            <a:ext cx="5157786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8" name="Google Shape;198;p4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 b="1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199" name="Google Shape;199;p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0" name="Google Shape;200;p41"/>
          <p:cNvSpPr txBox="1">
            <a:spLocks noGrp="1"/>
          </p:cNvSpPr>
          <p:nvPr>
            <p:ph type="dt" idx="10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1" name="Google Shape;201;p41"/>
          <p:cNvSpPr txBox="1">
            <a:spLocks noGrp="1"/>
          </p:cNvSpPr>
          <p:nvPr>
            <p:ph type="ftr" idx="11"/>
          </p:nvPr>
        </p:nvSpPr>
        <p:spPr>
          <a:xfrm>
            <a:off x="4038601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2" name="Google Shape;202;p41"/>
          <p:cNvSpPr txBox="1">
            <a:spLocks noGrp="1"/>
          </p:cNvSpPr>
          <p:nvPr>
            <p:ph type="sldNum" idx="12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42"/>
          <p:cNvSpPr txBox="1"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42"/>
          <p:cNvSpPr txBox="1">
            <a:spLocks noGrp="1"/>
          </p:cNvSpPr>
          <p:nvPr>
            <p:ph type="dt" idx="10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42"/>
          <p:cNvSpPr txBox="1">
            <a:spLocks noGrp="1"/>
          </p:cNvSpPr>
          <p:nvPr>
            <p:ph type="ftr" idx="11"/>
          </p:nvPr>
        </p:nvSpPr>
        <p:spPr>
          <a:xfrm>
            <a:off x="4038601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7" name="Google Shape;207;p42"/>
          <p:cNvSpPr txBox="1">
            <a:spLocks noGrp="1"/>
          </p:cNvSpPr>
          <p:nvPr>
            <p:ph type="sldNum" idx="12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8"/>
          <p:cNvSpPr txBox="1"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8"/>
          <p:cNvSpPr txBox="1"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28"/>
          <p:cNvSpPr txBox="1">
            <a:spLocks noGrp="1"/>
          </p:cNvSpPr>
          <p:nvPr>
            <p:ph type="dt" idx="10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8"/>
          <p:cNvSpPr txBox="1">
            <a:spLocks noGrp="1"/>
          </p:cNvSpPr>
          <p:nvPr>
            <p:ph type="ftr" idx="11"/>
          </p:nvPr>
        </p:nvSpPr>
        <p:spPr>
          <a:xfrm>
            <a:off x="4038601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8"/>
          <p:cNvSpPr txBox="1">
            <a:spLocks noGrp="1"/>
          </p:cNvSpPr>
          <p:nvPr>
            <p:ph type="sldNum" idx="12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4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43"/>
          <p:cNvSpPr txBox="1">
            <a:spLocks noGrp="1"/>
          </p:cNvSpPr>
          <p:nvPr>
            <p:ph type="body" idx="1"/>
          </p:nvPr>
        </p:nvSpPr>
        <p:spPr>
          <a:xfrm>
            <a:off x="5183188" y="987430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211" name="Google Shape;211;p4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>
            <a:endParaRPr/>
          </a:p>
        </p:txBody>
      </p:sp>
      <p:sp>
        <p:nvSpPr>
          <p:cNvPr id="212" name="Google Shape;212;p43"/>
          <p:cNvSpPr txBox="1">
            <a:spLocks noGrp="1"/>
          </p:cNvSpPr>
          <p:nvPr>
            <p:ph type="dt" idx="10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43"/>
          <p:cNvSpPr txBox="1">
            <a:spLocks noGrp="1"/>
          </p:cNvSpPr>
          <p:nvPr>
            <p:ph type="ftr" idx="11"/>
          </p:nvPr>
        </p:nvSpPr>
        <p:spPr>
          <a:xfrm>
            <a:off x="4038601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4" name="Google Shape;214;p43"/>
          <p:cNvSpPr txBox="1">
            <a:spLocks noGrp="1"/>
          </p:cNvSpPr>
          <p:nvPr>
            <p:ph type="sldNum" idx="12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4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7" name="Google Shape;217;p44"/>
          <p:cNvSpPr>
            <a:spLocks noGrp="1"/>
          </p:cNvSpPr>
          <p:nvPr>
            <p:ph type="pic" idx="2"/>
          </p:nvPr>
        </p:nvSpPr>
        <p:spPr>
          <a:xfrm>
            <a:off x="5183188" y="987430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8" name="Google Shape;218;p4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>
            <a:endParaRPr/>
          </a:p>
        </p:txBody>
      </p:sp>
      <p:sp>
        <p:nvSpPr>
          <p:cNvPr id="219" name="Google Shape;219;p44"/>
          <p:cNvSpPr txBox="1">
            <a:spLocks noGrp="1"/>
          </p:cNvSpPr>
          <p:nvPr>
            <p:ph type="dt" idx="10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44"/>
          <p:cNvSpPr txBox="1">
            <a:spLocks noGrp="1"/>
          </p:cNvSpPr>
          <p:nvPr>
            <p:ph type="ftr" idx="11"/>
          </p:nvPr>
        </p:nvSpPr>
        <p:spPr>
          <a:xfrm>
            <a:off x="4038601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44"/>
          <p:cNvSpPr txBox="1">
            <a:spLocks noGrp="1"/>
          </p:cNvSpPr>
          <p:nvPr>
            <p:ph type="sldNum" idx="12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45"/>
          <p:cNvSpPr txBox="1"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4" name="Google Shape;224;p45"/>
          <p:cNvSpPr txBox="1">
            <a:spLocks noGrp="1"/>
          </p:cNvSpPr>
          <p:nvPr>
            <p:ph type="body" idx="1"/>
          </p:nvPr>
        </p:nvSpPr>
        <p:spPr>
          <a:xfrm rot="5400000">
            <a:off x="3920332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5" name="Google Shape;225;p45"/>
          <p:cNvSpPr txBox="1">
            <a:spLocks noGrp="1"/>
          </p:cNvSpPr>
          <p:nvPr>
            <p:ph type="dt" idx="10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6" name="Google Shape;226;p45"/>
          <p:cNvSpPr txBox="1">
            <a:spLocks noGrp="1"/>
          </p:cNvSpPr>
          <p:nvPr>
            <p:ph type="ftr" idx="11"/>
          </p:nvPr>
        </p:nvSpPr>
        <p:spPr>
          <a:xfrm>
            <a:off x="4038601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45"/>
          <p:cNvSpPr txBox="1">
            <a:spLocks noGrp="1"/>
          </p:cNvSpPr>
          <p:nvPr>
            <p:ph type="sldNum" idx="12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46"/>
          <p:cNvSpPr txBox="1">
            <a:spLocks noGrp="1"/>
          </p:cNvSpPr>
          <p:nvPr>
            <p:ph type="title"/>
          </p:nvPr>
        </p:nvSpPr>
        <p:spPr>
          <a:xfrm rot="5400000">
            <a:off x="7133433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4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1" name="Google Shape;231;p46"/>
          <p:cNvSpPr txBox="1">
            <a:spLocks noGrp="1"/>
          </p:cNvSpPr>
          <p:nvPr>
            <p:ph type="dt" idx="10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2" name="Google Shape;232;p46"/>
          <p:cNvSpPr txBox="1">
            <a:spLocks noGrp="1"/>
          </p:cNvSpPr>
          <p:nvPr>
            <p:ph type="ftr" idx="11"/>
          </p:nvPr>
        </p:nvSpPr>
        <p:spPr>
          <a:xfrm>
            <a:off x="4038601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46"/>
          <p:cNvSpPr txBox="1">
            <a:spLocks noGrp="1"/>
          </p:cNvSpPr>
          <p:nvPr>
            <p:ph type="sldNum" idx="12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4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4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43" name="Google Shape;243;p4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4" name="Google Shape;244;p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5" name="Google Shape;245;p4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8" name="Google Shape;248;p4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9" name="Google Shape;249;p4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0" name="Google Shape;250;p4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1" name="Google Shape;251;p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5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4" name="Google Shape;254;p5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55" name="Google Shape;255;p5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6" name="Google Shape;256;p5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7" name="Google Shape;257;p5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5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0" name="Google Shape;260;p5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1" name="Google Shape;261;p5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2" name="Google Shape;262;p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3" name="Google Shape;263;p5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4" name="Google Shape;264;p5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5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7" name="Google Shape;267;p5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68" name="Google Shape;268;p5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9" name="Google Shape;269;p5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70" name="Google Shape;270;p5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1" name="Google Shape;271;p5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2" name="Google Shape;272;p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3" name="Google Shape;273;p5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5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6" name="Google Shape;276;p5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7" name="Google Shape;277;p5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8" name="Google Shape;278;p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9"/>
          <p:cNvSpPr txBox="1">
            <a:spLocks noGrp="1"/>
          </p:cNvSpPr>
          <p:nvPr>
            <p:ph type="title"/>
          </p:nvPr>
        </p:nvSpPr>
        <p:spPr>
          <a:xfrm>
            <a:off x="831851" y="1709743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9"/>
          <p:cNvSpPr txBox="1">
            <a:spLocks noGrp="1"/>
          </p:cNvSpPr>
          <p:nvPr>
            <p:ph type="body" idx="1"/>
          </p:nvPr>
        </p:nvSpPr>
        <p:spPr>
          <a:xfrm>
            <a:off x="831851" y="4589468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135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29"/>
          <p:cNvSpPr txBox="1">
            <a:spLocks noGrp="1"/>
          </p:cNvSpPr>
          <p:nvPr>
            <p:ph type="dt" idx="10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9"/>
          <p:cNvSpPr txBox="1">
            <a:spLocks noGrp="1"/>
          </p:cNvSpPr>
          <p:nvPr>
            <p:ph type="ftr" idx="11"/>
          </p:nvPr>
        </p:nvSpPr>
        <p:spPr>
          <a:xfrm>
            <a:off x="4038601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9"/>
          <p:cNvSpPr txBox="1">
            <a:spLocks noGrp="1"/>
          </p:cNvSpPr>
          <p:nvPr>
            <p:ph type="sldNum" idx="12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5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1" name="Google Shape;281;p5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2" name="Google Shape;282;p5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5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5" name="Google Shape;285;p5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286" name="Google Shape;286;p5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87" name="Google Shape;287;p5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8" name="Google Shape;288;p5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9" name="Google Shape;289;p5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5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2" name="Google Shape;292;p5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3" name="Google Shape;293;p5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4" name="Google Shape;294;p5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5" name="Google Shape;295;p5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6" name="Google Shape;296;p5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5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9" name="Google Shape;299;p5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0" name="Google Shape;300;p5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1" name="Google Shape;301;p5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2" name="Google Shape;302;p5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5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5" name="Google Shape;305;p5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6" name="Google Shape;306;p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7" name="Google Shape;307;p5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8" name="Google Shape;308;p5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0"/>
          <p:cNvSpPr txBox="1"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0"/>
          <p:cNvSpPr txBox="1">
            <a:spLocks noGrp="1"/>
          </p:cNvSpPr>
          <p:nvPr>
            <p:ph type="body" idx="1"/>
          </p:nvPr>
        </p:nvSpPr>
        <p:spPr>
          <a:xfrm>
            <a:off x="838202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3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30"/>
          <p:cNvSpPr txBox="1">
            <a:spLocks noGrp="1"/>
          </p:cNvSpPr>
          <p:nvPr>
            <p:ph type="dt" idx="10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0"/>
          <p:cNvSpPr txBox="1">
            <a:spLocks noGrp="1"/>
          </p:cNvSpPr>
          <p:nvPr>
            <p:ph type="ftr" idx="11"/>
          </p:nvPr>
        </p:nvSpPr>
        <p:spPr>
          <a:xfrm>
            <a:off x="4038601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30"/>
          <p:cNvSpPr txBox="1">
            <a:spLocks noGrp="1"/>
          </p:cNvSpPr>
          <p:nvPr>
            <p:ph type="sldNum" idx="12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1"/>
          <p:cNvSpPr txBox="1"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1"/>
          <p:cNvSpPr txBox="1">
            <a:spLocks noGrp="1"/>
          </p:cNvSpPr>
          <p:nvPr>
            <p:ph type="body" idx="1"/>
          </p:nvPr>
        </p:nvSpPr>
        <p:spPr>
          <a:xfrm>
            <a:off x="839790" y="1681163"/>
            <a:ext cx="5157786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 b="1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7" name="Google Shape;47;p31"/>
          <p:cNvSpPr txBox="1">
            <a:spLocks noGrp="1"/>
          </p:cNvSpPr>
          <p:nvPr>
            <p:ph type="body" idx="2"/>
          </p:nvPr>
        </p:nvSpPr>
        <p:spPr>
          <a:xfrm>
            <a:off x="839790" y="2505075"/>
            <a:ext cx="5157786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3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 b="1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9" name="Google Shape;49;p3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31"/>
          <p:cNvSpPr txBox="1">
            <a:spLocks noGrp="1"/>
          </p:cNvSpPr>
          <p:nvPr>
            <p:ph type="dt" idx="10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1"/>
          <p:cNvSpPr txBox="1">
            <a:spLocks noGrp="1"/>
          </p:cNvSpPr>
          <p:nvPr>
            <p:ph type="ftr" idx="11"/>
          </p:nvPr>
        </p:nvSpPr>
        <p:spPr>
          <a:xfrm>
            <a:off x="4038601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1"/>
          <p:cNvSpPr txBox="1">
            <a:spLocks noGrp="1"/>
          </p:cNvSpPr>
          <p:nvPr>
            <p:ph type="sldNum" idx="12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32"/>
          <p:cNvSpPr txBox="1"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32"/>
          <p:cNvSpPr txBox="1">
            <a:spLocks noGrp="1"/>
          </p:cNvSpPr>
          <p:nvPr>
            <p:ph type="dt" idx="10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2"/>
          <p:cNvSpPr txBox="1">
            <a:spLocks noGrp="1"/>
          </p:cNvSpPr>
          <p:nvPr>
            <p:ph type="ftr" idx="11"/>
          </p:nvPr>
        </p:nvSpPr>
        <p:spPr>
          <a:xfrm>
            <a:off x="4038601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2"/>
          <p:cNvSpPr txBox="1">
            <a:spLocks noGrp="1"/>
          </p:cNvSpPr>
          <p:nvPr>
            <p:ph type="sldNum" idx="12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3"/>
          <p:cNvSpPr txBox="1">
            <a:spLocks noGrp="1"/>
          </p:cNvSpPr>
          <p:nvPr>
            <p:ph type="body" idx="1"/>
          </p:nvPr>
        </p:nvSpPr>
        <p:spPr>
          <a:xfrm>
            <a:off x="5183188" y="987430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61" name="Google Shape;61;p3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>
            <a:endParaRPr/>
          </a:p>
        </p:txBody>
      </p:sp>
      <p:sp>
        <p:nvSpPr>
          <p:cNvPr id="62" name="Google Shape;62;p33"/>
          <p:cNvSpPr txBox="1">
            <a:spLocks noGrp="1"/>
          </p:cNvSpPr>
          <p:nvPr>
            <p:ph type="dt" idx="10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3"/>
          <p:cNvSpPr txBox="1">
            <a:spLocks noGrp="1"/>
          </p:cNvSpPr>
          <p:nvPr>
            <p:ph type="ftr" idx="11"/>
          </p:nvPr>
        </p:nvSpPr>
        <p:spPr>
          <a:xfrm>
            <a:off x="4038601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33"/>
          <p:cNvSpPr txBox="1">
            <a:spLocks noGrp="1"/>
          </p:cNvSpPr>
          <p:nvPr>
            <p:ph type="sldNum" idx="12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4"/>
          <p:cNvSpPr>
            <a:spLocks noGrp="1"/>
          </p:cNvSpPr>
          <p:nvPr>
            <p:ph type="pic" idx="2"/>
          </p:nvPr>
        </p:nvSpPr>
        <p:spPr>
          <a:xfrm>
            <a:off x="5183188" y="987430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3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>
            <a:endParaRPr/>
          </a:p>
        </p:txBody>
      </p:sp>
      <p:sp>
        <p:nvSpPr>
          <p:cNvPr id="69" name="Google Shape;69;p34"/>
          <p:cNvSpPr txBox="1">
            <a:spLocks noGrp="1"/>
          </p:cNvSpPr>
          <p:nvPr>
            <p:ph type="dt" idx="10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4"/>
          <p:cNvSpPr txBox="1">
            <a:spLocks noGrp="1"/>
          </p:cNvSpPr>
          <p:nvPr>
            <p:ph type="ftr" idx="11"/>
          </p:nvPr>
        </p:nvSpPr>
        <p:spPr>
          <a:xfrm>
            <a:off x="4038601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34"/>
          <p:cNvSpPr txBox="1">
            <a:spLocks noGrp="1"/>
          </p:cNvSpPr>
          <p:nvPr>
            <p:ph type="sldNum" idx="12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 txBox="1"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1"/>
          <p:cNvSpPr txBox="1"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1"/>
          <p:cNvSpPr txBox="1">
            <a:spLocks noGrp="1"/>
          </p:cNvSpPr>
          <p:nvPr>
            <p:ph type="dt" idx="10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1"/>
          <p:cNvSpPr txBox="1">
            <a:spLocks noGrp="1"/>
          </p:cNvSpPr>
          <p:nvPr>
            <p:ph type="ftr" idx="11"/>
          </p:nvPr>
        </p:nvSpPr>
        <p:spPr>
          <a:xfrm>
            <a:off x="4038601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1"/>
          <p:cNvSpPr txBox="1">
            <a:spLocks noGrp="1"/>
          </p:cNvSpPr>
          <p:nvPr>
            <p:ph type="sldNum" idx="12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Google Shape;89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6"/>
          <p:cNvSpPr txBox="1"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61" name="Google Shape;161;p16"/>
          <p:cNvSpPr txBox="1"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2" name="Google Shape;162;p16"/>
          <p:cNvSpPr txBox="1">
            <a:spLocks noGrp="1"/>
          </p:cNvSpPr>
          <p:nvPr>
            <p:ph type="dt" idx="10"/>
          </p:nvPr>
        </p:nvSpPr>
        <p:spPr>
          <a:xfrm>
            <a:off x="8382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3" name="Google Shape;163;p16"/>
          <p:cNvSpPr txBox="1">
            <a:spLocks noGrp="1"/>
          </p:cNvSpPr>
          <p:nvPr>
            <p:ph type="ftr" idx="11"/>
          </p:nvPr>
        </p:nvSpPr>
        <p:spPr>
          <a:xfrm>
            <a:off x="4038601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4" name="Google Shape;164;p16"/>
          <p:cNvSpPr txBox="1">
            <a:spLocks noGrp="1"/>
          </p:cNvSpPr>
          <p:nvPr>
            <p:ph type="sldNum" idx="12"/>
          </p:nvPr>
        </p:nvSpPr>
        <p:spPr>
          <a:xfrm>
            <a:off x="8610600" y="635635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4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36" name="Google Shape;236;p4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7" name="Google Shape;237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8" name="Google Shape;238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9" name="Google Shape;239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86015"/>
        </a:solidFill>
        <a:effectLst/>
      </p:bgPr>
    </p:bg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1"/>
          <p:cNvSpPr/>
          <p:nvPr/>
        </p:nvSpPr>
        <p:spPr>
          <a:xfrm>
            <a:off x="-103517" y="-94891"/>
            <a:ext cx="12378905" cy="7116793"/>
          </a:xfrm>
          <a:prstGeom prst="rect">
            <a:avLst/>
          </a:prstGeom>
          <a:solidFill>
            <a:srgbClr val="970044"/>
          </a:solidFill>
          <a:ln w="12700" cap="flat" cmpd="sng">
            <a:solidFill>
              <a:srgbClr val="97004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C8D4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4" name="Google Shape;314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8486" y="571451"/>
            <a:ext cx="3035030" cy="2117962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p1"/>
          <p:cNvSpPr txBox="1"/>
          <p:nvPr/>
        </p:nvSpPr>
        <p:spPr>
          <a:xfrm>
            <a:off x="770864" y="2777317"/>
            <a:ext cx="11047088" cy="18967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4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Título con texto largo </a:t>
            </a:r>
            <a:endParaRPr/>
          </a:p>
          <a:p>
            <a:pPr marL="0" marR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s-MX" sz="4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 dos puentes</a:t>
            </a:r>
            <a:endParaRPr sz="4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6" name="Google Shape;316;p1"/>
          <p:cNvSpPr txBox="1"/>
          <p:nvPr/>
        </p:nvSpPr>
        <p:spPr>
          <a:xfrm>
            <a:off x="2732224" y="5975516"/>
            <a:ext cx="6727554" cy="369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6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Fecha</a:t>
            </a:r>
            <a:endParaRPr sz="16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7" name="Google Shape;317;p1"/>
          <p:cNvSpPr txBox="1"/>
          <p:nvPr/>
        </p:nvSpPr>
        <p:spPr>
          <a:xfrm>
            <a:off x="2732224" y="5277911"/>
            <a:ext cx="6727554" cy="369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6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Área que presenta</a:t>
            </a:r>
            <a:endParaRPr sz="1400" b="0" i="0" u="none" strike="noStrike" cap="none">
              <a:solidFill>
                <a:srgbClr val="4D4D4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Google Shape;318;p1"/>
          <p:cNvSpPr txBox="1"/>
          <p:nvPr/>
        </p:nvSpPr>
        <p:spPr>
          <a:xfrm>
            <a:off x="770864" y="4505230"/>
            <a:ext cx="11047088" cy="634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Subtítulo</a:t>
            </a:r>
            <a:endParaRPr sz="3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10"/>
          <p:cNvSpPr txBox="1"/>
          <p:nvPr/>
        </p:nvSpPr>
        <p:spPr>
          <a:xfrm>
            <a:off x="983411" y="3481294"/>
            <a:ext cx="10524227" cy="1504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1" i="0" u="none" strike="noStrike" cap="none">
              <a:solidFill>
                <a:srgbClr val="6D702E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D702E"/>
              </a:buClr>
              <a:buSzPts val="2800"/>
              <a:buFont typeface="Arial"/>
              <a:buNone/>
            </a:pPr>
            <a:r>
              <a:rPr lang="es-MX" sz="2800" b="0" i="0" u="none" strike="noStrike" cap="none">
                <a:solidFill>
                  <a:srgbClr val="6D702E"/>
                </a:solidFill>
                <a:latin typeface="Arial"/>
                <a:ea typeface="Arial"/>
                <a:cs typeface="Arial"/>
                <a:sym typeface="Arial"/>
              </a:rPr>
              <a:t>Nombre del área que presenta</a:t>
            </a:r>
            <a:endParaRPr sz="2400" b="0" i="0" u="none" strike="noStrike" cap="none">
              <a:solidFill>
                <a:srgbClr val="6D702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8" name="Google Shape;388;p10" descr="LOGO UO Color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36125" y="1247588"/>
            <a:ext cx="2700170" cy="1828786"/>
          </a:xfrm>
          <a:prstGeom prst="rect">
            <a:avLst/>
          </a:prstGeom>
          <a:noFill/>
          <a:ln>
            <a:noFill/>
          </a:ln>
        </p:spPr>
      </p:pic>
      <p:sp>
        <p:nvSpPr>
          <p:cNvPr id="389" name="Google Shape;389;p10"/>
          <p:cNvSpPr txBox="1"/>
          <p:nvPr/>
        </p:nvSpPr>
        <p:spPr>
          <a:xfrm>
            <a:off x="1589" y="5866739"/>
            <a:ext cx="12188700" cy="438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lnSpc>
                <a:spcPct val="150000"/>
              </a:lnSpc>
              <a:buClrTx/>
            </a:pPr>
            <a:r>
              <a:rPr lang="es-MX" sz="1500" kern="1200">
                <a:solidFill>
                  <a:srgbClr val="585858"/>
                </a:solidFill>
                <a:latin typeface="Gandhi Sans"/>
                <a:ea typeface="+mn-ea"/>
                <a:cs typeface="Gandhi Sans"/>
              </a:rPr>
              <a:t>Carretera Federal Villahermosa - Escárcega, Km. 14+329.00 Margen Derecha, Ría. Coronel Traconis 3ra. Sección, Centro, Tabasco, C.P. 86265</a:t>
            </a:r>
            <a:endParaRPr lang="es-ES" sz="1500" kern="1200" dirty="0">
              <a:solidFill>
                <a:srgbClr val="585858"/>
              </a:solidFill>
              <a:latin typeface="Gandhi Sans"/>
              <a:ea typeface="+mn-ea"/>
              <a:cs typeface="Gandhi Sans"/>
            </a:endParaRPr>
          </a:p>
        </p:txBody>
      </p:sp>
      <p:pic>
        <p:nvPicPr>
          <p:cNvPr id="390" name="Google Shape;390;p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44850" y="5431375"/>
            <a:ext cx="3902301" cy="512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2"/>
          <p:cNvSpPr txBox="1">
            <a:spLocks noGrp="1"/>
          </p:cNvSpPr>
          <p:nvPr>
            <p:ph type="title"/>
          </p:nvPr>
        </p:nvSpPr>
        <p:spPr>
          <a:xfrm>
            <a:off x="437913" y="2157660"/>
            <a:ext cx="2976767" cy="2595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70044"/>
              </a:buClr>
              <a:buSzPts val="3600"/>
              <a:buFont typeface="Arial"/>
              <a:buNone/>
            </a:pPr>
            <a:r>
              <a:rPr lang="es-MX" sz="3600" b="1">
                <a:solidFill>
                  <a:srgbClr val="970044"/>
                </a:solidFill>
                <a:latin typeface="Arial"/>
                <a:ea typeface="Arial"/>
                <a:cs typeface="Arial"/>
                <a:sym typeface="Arial"/>
              </a:rPr>
              <a:t>Título</a:t>
            </a:r>
            <a:endParaRPr sz="3600" b="1">
              <a:solidFill>
                <a:srgbClr val="97004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4" name="Google Shape;324;p2"/>
          <p:cNvSpPr txBox="1"/>
          <p:nvPr/>
        </p:nvSpPr>
        <p:spPr>
          <a:xfrm>
            <a:off x="3580049" y="1106080"/>
            <a:ext cx="7090825" cy="5122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400"/>
              <a:buFont typeface="Arial"/>
              <a:buNone/>
            </a:pPr>
            <a:r>
              <a:rPr lang="es-MX" sz="2400" b="1" i="0" u="none" strike="noStrike" cap="non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rPr>
              <a:t>Subtítulo</a:t>
            </a:r>
            <a:endParaRPr sz="1800" b="1" i="0" u="none" strike="noStrike" cap="none">
              <a:solidFill>
                <a:srgbClr val="58585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58585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800"/>
              <a:buFont typeface="Arial"/>
              <a:buNone/>
            </a:pPr>
            <a:r>
              <a:rPr lang="es-MX" sz="1800" b="0" i="0" u="none" strike="noStrike" cap="non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rPr>
              <a:t>Texto que se presente</a:t>
            </a:r>
            <a:endParaRPr sz="1800" b="0" i="0" u="none" strike="noStrike" cap="none">
              <a:solidFill>
                <a:srgbClr val="58585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17145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endParaRPr sz="1800" b="0" i="0" u="none" strike="noStrike" cap="none">
              <a:solidFill>
                <a:srgbClr val="58585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5" name="Google Shape;325;p2"/>
          <p:cNvSpPr/>
          <p:nvPr/>
        </p:nvSpPr>
        <p:spPr>
          <a:xfrm>
            <a:off x="3443577" y="1368128"/>
            <a:ext cx="45719" cy="4333875"/>
          </a:xfrm>
          <a:prstGeom prst="rect">
            <a:avLst/>
          </a:prstGeom>
          <a:solidFill>
            <a:srgbClr val="585858"/>
          </a:solidFill>
          <a:ln w="12700" cap="flat" cmpd="sng">
            <a:solidFill>
              <a:srgbClr val="585858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C8D4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Google Shape;330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49119" y="1738286"/>
            <a:ext cx="6177737" cy="3471300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p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70044"/>
              </a:buClr>
              <a:buSzPts val="4000"/>
              <a:buFont typeface="Arial"/>
              <a:buNone/>
            </a:pPr>
            <a:r>
              <a:rPr lang="es-MX" sz="4000" b="1">
                <a:solidFill>
                  <a:srgbClr val="970044"/>
                </a:solidFill>
                <a:latin typeface="Arial"/>
                <a:ea typeface="Arial"/>
                <a:cs typeface="Arial"/>
                <a:sym typeface="Arial"/>
              </a:rPr>
              <a:t>Título</a:t>
            </a:r>
            <a:endParaRPr sz="4000" b="1">
              <a:solidFill>
                <a:srgbClr val="97004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70044"/>
              </a:buClr>
              <a:buSzPts val="4000"/>
              <a:buFont typeface="Arial"/>
              <a:buNone/>
            </a:pPr>
            <a:r>
              <a:rPr lang="es-MX" sz="4000" b="1">
                <a:solidFill>
                  <a:srgbClr val="970044"/>
                </a:solidFill>
                <a:latin typeface="Arial"/>
                <a:ea typeface="Arial"/>
                <a:cs typeface="Arial"/>
                <a:sym typeface="Arial"/>
              </a:rPr>
              <a:t>Título</a:t>
            </a:r>
            <a:endParaRPr sz="4000" b="1">
              <a:solidFill>
                <a:srgbClr val="97004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7" name="Google Shape;337;p4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5840083" y="1785134"/>
            <a:ext cx="4476600" cy="3355812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p4"/>
          <p:cNvSpPr txBox="1">
            <a:spLocks noGrp="1"/>
          </p:cNvSpPr>
          <p:nvPr>
            <p:ph type="body" idx="1"/>
          </p:nvPr>
        </p:nvSpPr>
        <p:spPr>
          <a:xfrm>
            <a:off x="839788" y="1789989"/>
            <a:ext cx="3932237" cy="4239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s-MX">
                <a:latin typeface="Arial"/>
                <a:ea typeface="Arial"/>
                <a:cs typeface="Arial"/>
                <a:sym typeface="Arial"/>
              </a:rPr>
              <a:t>Texto a presentar.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 u="sng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 u="sng"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5"/>
          <p:cNvSpPr/>
          <p:nvPr/>
        </p:nvSpPr>
        <p:spPr>
          <a:xfrm>
            <a:off x="0" y="0"/>
            <a:ext cx="12387533" cy="6952891"/>
          </a:xfrm>
          <a:prstGeom prst="rect">
            <a:avLst/>
          </a:prstGeom>
          <a:solidFill>
            <a:srgbClr val="585858"/>
          </a:solidFill>
          <a:ln w="12700" cap="flat" cmpd="sng">
            <a:solidFill>
              <a:srgbClr val="585858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Google Shape;344;p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8D400"/>
              </a:buClr>
              <a:buSzPts val="4000"/>
              <a:buFont typeface="Arial"/>
              <a:buNone/>
            </a:pPr>
            <a:r>
              <a:rPr lang="es-MX" sz="4000" b="1">
                <a:solidFill>
                  <a:srgbClr val="C8D400"/>
                </a:solidFill>
                <a:latin typeface="Arial"/>
                <a:ea typeface="Arial"/>
                <a:cs typeface="Arial"/>
                <a:sym typeface="Arial"/>
              </a:rPr>
              <a:t>Título</a:t>
            </a:r>
            <a:endParaRPr sz="4000" b="1">
              <a:solidFill>
                <a:srgbClr val="C8D4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5" name="Google Shape;345;p5"/>
          <p:cNvSpPr txBox="1">
            <a:spLocks noGrp="1"/>
          </p:cNvSpPr>
          <p:nvPr>
            <p:ph type="body" idx="1"/>
          </p:nvPr>
        </p:nvSpPr>
        <p:spPr>
          <a:xfrm>
            <a:off x="839788" y="1669225"/>
            <a:ext cx="3932237" cy="4895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1400"/>
              <a:buNone/>
            </a:pPr>
            <a:r>
              <a:rPr lang="es-MX" sz="1400" b="1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Texto a presentar.</a:t>
            </a:r>
            <a:endParaRPr sz="1400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 u="sng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 u="sng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6" name="Google Shape;346;p5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314536" y="1325376"/>
            <a:ext cx="3977808" cy="47745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70044"/>
              </a:buClr>
              <a:buSzPts val="4000"/>
              <a:buFont typeface="Arial"/>
              <a:buNone/>
            </a:pPr>
            <a:r>
              <a:rPr lang="es-MX" sz="4000" b="1">
                <a:solidFill>
                  <a:srgbClr val="970044"/>
                </a:solidFill>
                <a:latin typeface="Arial"/>
                <a:ea typeface="Arial"/>
                <a:cs typeface="Arial"/>
                <a:sym typeface="Arial"/>
              </a:rPr>
              <a:t>Titulo</a:t>
            </a:r>
            <a:endParaRPr sz="4000" b="1">
              <a:solidFill>
                <a:srgbClr val="97004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" name="Google Shape;352;p6"/>
          <p:cNvSpPr txBox="1">
            <a:spLocks noGrp="1"/>
          </p:cNvSpPr>
          <p:nvPr>
            <p:ph type="body" idx="1"/>
          </p:nvPr>
        </p:nvSpPr>
        <p:spPr>
          <a:xfrm>
            <a:off x="839788" y="2057399"/>
            <a:ext cx="3932237" cy="4239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s-MX">
                <a:latin typeface="Arial"/>
                <a:ea typeface="Arial"/>
                <a:cs typeface="Arial"/>
                <a:sym typeface="Arial"/>
              </a:rPr>
              <a:t>Texto a presentar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 u="sng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 u="sng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3" name="Google Shape;353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60091" y="2153721"/>
            <a:ext cx="1821017" cy="2731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" name="Google Shape;354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89798" y="2139516"/>
            <a:ext cx="1920817" cy="2731829"/>
          </a:xfrm>
          <a:prstGeom prst="flowChartProcess">
            <a:avLst/>
          </a:prstGeom>
          <a:noFill/>
          <a:ln>
            <a:noFill/>
          </a:ln>
        </p:spPr>
      </p:pic>
      <p:pic>
        <p:nvPicPr>
          <p:cNvPr id="355" name="Google Shape;355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038131" y="2145647"/>
            <a:ext cx="1809393" cy="27318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0" name="Google Shape;360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38053" y="2277374"/>
            <a:ext cx="3601170" cy="2391177"/>
          </a:xfrm>
          <a:prstGeom prst="flowChartProcess">
            <a:avLst/>
          </a:prstGeom>
          <a:noFill/>
          <a:ln w="9525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61" name="Google Shape;361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673835" y="2277374"/>
            <a:ext cx="3611575" cy="2398086"/>
          </a:xfrm>
          <a:prstGeom prst="flowChartProcess">
            <a:avLst/>
          </a:prstGeom>
          <a:noFill/>
          <a:ln w="9525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62" name="Google Shape;362;p7"/>
          <p:cNvSpPr txBox="1"/>
          <p:nvPr/>
        </p:nvSpPr>
        <p:spPr>
          <a:xfrm>
            <a:off x="839788" y="457200"/>
            <a:ext cx="436194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70044"/>
              </a:buClr>
              <a:buSzPts val="4000"/>
              <a:buFont typeface="Arial"/>
              <a:buNone/>
            </a:pPr>
            <a:r>
              <a:rPr lang="es-MX" sz="4000" b="1" i="0" u="none" strike="noStrike" cap="none">
                <a:solidFill>
                  <a:srgbClr val="970044"/>
                </a:solidFill>
                <a:latin typeface="Arial"/>
                <a:ea typeface="Arial"/>
                <a:cs typeface="Arial"/>
                <a:sym typeface="Arial"/>
              </a:rPr>
              <a:t>Título largo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70044"/>
              </a:buClr>
              <a:buSzPts val="4000"/>
              <a:buFont typeface="Arial"/>
              <a:buNone/>
            </a:pPr>
            <a:r>
              <a:rPr lang="es-MX" sz="4000" b="1" i="0" u="none" strike="noStrike" cap="none">
                <a:solidFill>
                  <a:srgbClr val="970044"/>
                </a:solidFill>
                <a:latin typeface="Arial"/>
                <a:ea typeface="Arial"/>
                <a:cs typeface="Arial"/>
                <a:sym typeface="Arial"/>
              </a:rPr>
              <a:t>a dos puentes</a:t>
            </a:r>
            <a:endParaRPr sz="4000" b="1" i="0" u="none" strike="noStrike" cap="none">
              <a:solidFill>
                <a:srgbClr val="97004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8"/>
          <p:cNvSpPr/>
          <p:nvPr/>
        </p:nvSpPr>
        <p:spPr>
          <a:xfrm>
            <a:off x="0" y="0"/>
            <a:ext cx="12387533" cy="6952891"/>
          </a:xfrm>
          <a:prstGeom prst="rect">
            <a:avLst/>
          </a:prstGeom>
          <a:solidFill>
            <a:srgbClr val="585858"/>
          </a:solidFill>
          <a:ln w="12700" cap="flat" cmpd="sng">
            <a:solidFill>
              <a:srgbClr val="585858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8" name="Google Shape;368;p8"/>
          <p:cNvSpPr txBox="1"/>
          <p:nvPr/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8D400"/>
              </a:buClr>
              <a:buSzPts val="4000"/>
              <a:buFont typeface="Arial"/>
              <a:buNone/>
            </a:pPr>
            <a:r>
              <a:rPr lang="es-MX" sz="4000" b="1" i="0" u="none" strike="noStrike" cap="none">
                <a:solidFill>
                  <a:srgbClr val="C8D400"/>
                </a:solidFill>
                <a:latin typeface="Arial"/>
                <a:ea typeface="Arial"/>
                <a:cs typeface="Arial"/>
                <a:sym typeface="Arial"/>
              </a:rPr>
              <a:t>Título</a:t>
            </a:r>
            <a:endParaRPr sz="4000" b="1" i="0" u="none" strike="noStrike" cap="none">
              <a:solidFill>
                <a:srgbClr val="C8D4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9" name="Google Shape;369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45567" y="2883219"/>
            <a:ext cx="2867857" cy="19111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" name="Google Shape;370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98362" y="2844741"/>
            <a:ext cx="2867857" cy="1959702"/>
          </a:xfrm>
          <a:prstGeom prst="flowChartProcess">
            <a:avLst/>
          </a:prstGeom>
          <a:noFill/>
          <a:ln>
            <a:noFill/>
          </a:ln>
        </p:spPr>
      </p:pic>
      <p:pic>
        <p:nvPicPr>
          <p:cNvPr id="371" name="Google Shape;371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11620" y="2859123"/>
            <a:ext cx="2867857" cy="1959702"/>
          </a:xfrm>
          <a:prstGeom prst="flowChartProcess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9"/>
          <p:cNvSpPr/>
          <p:nvPr/>
        </p:nvSpPr>
        <p:spPr>
          <a:xfrm>
            <a:off x="-155284" y="-2885"/>
            <a:ext cx="12387533" cy="6952891"/>
          </a:xfrm>
          <a:prstGeom prst="rect">
            <a:avLst/>
          </a:prstGeom>
          <a:solidFill>
            <a:srgbClr val="585858"/>
          </a:solidFill>
          <a:ln w="12700" cap="flat" cmpd="sng">
            <a:solidFill>
              <a:srgbClr val="585858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7" name="Google Shape;377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837923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8D400"/>
              </a:buClr>
              <a:buSzPts val="3200"/>
              <a:buFont typeface="Arial"/>
              <a:buNone/>
            </a:pPr>
            <a:r>
              <a:rPr lang="es-MX" b="1">
                <a:solidFill>
                  <a:srgbClr val="C8D400"/>
                </a:solidFill>
                <a:latin typeface="Arial"/>
                <a:ea typeface="Arial"/>
                <a:cs typeface="Arial"/>
                <a:sym typeface="Arial"/>
              </a:rPr>
              <a:t>Título</a:t>
            </a:r>
            <a:endParaRPr b="1">
              <a:solidFill>
                <a:srgbClr val="C8D4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8" name="Google Shape;378;p9"/>
          <p:cNvSpPr txBox="1">
            <a:spLocks noGrp="1"/>
          </p:cNvSpPr>
          <p:nvPr>
            <p:ph type="body" idx="1"/>
          </p:nvPr>
        </p:nvSpPr>
        <p:spPr>
          <a:xfrm>
            <a:off x="839788" y="1708030"/>
            <a:ext cx="3932237" cy="4822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1400"/>
              <a:buNone/>
            </a:pPr>
            <a:r>
              <a:rPr lang="es-MX" sz="14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Texto a colocar.</a:t>
            </a:r>
            <a:endParaRPr sz="1400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 u="sng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 u="sng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9" name="Google Shape;379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04756" y="3896965"/>
            <a:ext cx="3578217" cy="2075366"/>
          </a:xfrm>
          <a:prstGeom prst="rect">
            <a:avLst/>
          </a:prstGeom>
          <a:noFill/>
          <a:ln>
            <a:noFill/>
          </a:ln>
        </p:spPr>
      </p:pic>
      <p:pic>
        <p:nvPicPr>
          <p:cNvPr id="380" name="Google Shape;380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61638" y="848680"/>
            <a:ext cx="3430858" cy="2417436"/>
          </a:xfrm>
          <a:prstGeom prst="rect">
            <a:avLst/>
          </a:prstGeom>
          <a:noFill/>
          <a:ln>
            <a:noFill/>
          </a:ln>
        </p:spPr>
      </p:pic>
      <p:sp>
        <p:nvSpPr>
          <p:cNvPr id="381" name="Google Shape;381;p9"/>
          <p:cNvSpPr txBox="1"/>
          <p:nvPr/>
        </p:nvSpPr>
        <p:spPr>
          <a:xfrm>
            <a:off x="5891993" y="414069"/>
            <a:ext cx="4166408" cy="370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1600"/>
              <a:buFont typeface="Arial"/>
              <a:buNone/>
            </a:pPr>
            <a:r>
              <a:rPr lang="es-MX" sz="1600" b="1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Título de imagen</a:t>
            </a:r>
            <a:endParaRPr sz="1600" b="1" i="0" u="none" strike="noStrike" cap="none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b="1" i="0" u="sng" strike="noStrike" cap="none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b="1" i="0" u="none" strike="noStrike" cap="none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b="1" i="0" u="none" strike="noStrike" cap="none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b="1" i="0" u="none" strike="noStrike" cap="none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b="1" i="0" u="none" strike="noStrike" cap="none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b="1" i="0" u="none" strike="noStrike" cap="none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2" name="Google Shape;382;p9"/>
          <p:cNvSpPr txBox="1"/>
          <p:nvPr/>
        </p:nvSpPr>
        <p:spPr>
          <a:xfrm>
            <a:off x="5871873" y="3490813"/>
            <a:ext cx="4166408" cy="370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1600"/>
              <a:buFont typeface="Arial"/>
              <a:buNone/>
            </a:pPr>
            <a:r>
              <a:rPr lang="es-MX" sz="1600" b="1" i="0" u="none" strike="noStrike" cap="non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Título de imagen</a:t>
            </a:r>
            <a:endParaRPr sz="1600" b="1" i="0" u="sng" strike="noStrike" cap="none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b="1" i="0" u="sng" strike="noStrike" cap="none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b="1" i="0" u="none" strike="noStrike" cap="none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b="1" i="0" u="none" strike="noStrike" cap="none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b="1" i="0" u="none" strike="noStrike" cap="none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b="1" i="0" u="none" strike="noStrike" cap="none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600" b="1" i="0" u="none" strike="noStrike" cap="none">
              <a:solidFill>
                <a:srgbClr val="F2F2F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Diseño personalizado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</Words>
  <Application>Microsoft Office PowerPoint</Application>
  <PresentationFormat>Panorámica</PresentationFormat>
  <Paragraphs>54</Paragraphs>
  <Slides>10</Slides>
  <Notes>10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4</vt:i4>
      </vt:variant>
      <vt:variant>
        <vt:lpstr>Títulos de diapositiva</vt:lpstr>
      </vt:variant>
      <vt:variant>
        <vt:i4>10</vt:i4>
      </vt:variant>
    </vt:vector>
  </HeadingPairs>
  <TitlesOfParts>
    <vt:vector size="18" baseType="lpstr">
      <vt:lpstr>Arial</vt:lpstr>
      <vt:lpstr>Calibri</vt:lpstr>
      <vt:lpstr>Gandhi Sans</vt:lpstr>
      <vt:lpstr>Noto Sans Symbols</vt:lpstr>
      <vt:lpstr>1_Tema de Office</vt:lpstr>
      <vt:lpstr>Tema de Office</vt:lpstr>
      <vt:lpstr>2_Tema de Office</vt:lpstr>
      <vt:lpstr>Diseño personalizado</vt:lpstr>
      <vt:lpstr>Presentación de PowerPoint</vt:lpstr>
      <vt:lpstr>Título</vt:lpstr>
      <vt:lpstr>Título</vt:lpstr>
      <vt:lpstr>Título</vt:lpstr>
      <vt:lpstr>Título</vt:lpstr>
      <vt:lpstr>Titulo</vt:lpstr>
      <vt:lpstr>Presentación de PowerPoint</vt:lpstr>
      <vt:lpstr>Presentación de PowerPoint</vt:lpstr>
      <vt:lpstr>Título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Yesset De la rosa</dc:creator>
  <cp:lastModifiedBy>Cuenta Microsoft</cp:lastModifiedBy>
  <cp:revision>1</cp:revision>
  <dcterms:created xsi:type="dcterms:W3CDTF">2017-01-12T17:23:34Z</dcterms:created>
  <dcterms:modified xsi:type="dcterms:W3CDTF">2025-07-09T15:19:27Z</dcterms:modified>
</cp:coreProperties>
</file>