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jAL/nBCf9jFcfox73VE/+kZaem8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8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935792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74179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54896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1039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715" y="0"/>
            <a:ext cx="1219343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6"/>
          <p:cNvSpPr txBox="1">
            <a:spLocks noGrp="1"/>
          </p:cNvSpPr>
          <p:nvPr>
            <p:ph type="ctrTitle"/>
          </p:nvPr>
        </p:nvSpPr>
        <p:spPr>
          <a:xfrm>
            <a:off x="1524000" y="1789611"/>
            <a:ext cx="9144000" cy="1849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8000"/>
              <a:buFont typeface="Arial"/>
              <a:buNone/>
              <a:defRPr sz="80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subTitle" idx="1"/>
          </p:nvPr>
        </p:nvSpPr>
        <p:spPr>
          <a:xfrm>
            <a:off x="1524000" y="3775166"/>
            <a:ext cx="9144000" cy="1482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3600"/>
              <a:buNone/>
              <a:defRPr sz="36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dt" idx="10"/>
          </p:nvPr>
        </p:nvSpPr>
        <p:spPr>
          <a:xfrm>
            <a:off x="9015549" y="635634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7"/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D702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2390502" y="203201"/>
            <a:ext cx="9237617" cy="1062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7200"/>
              <a:buFont typeface="Arial"/>
              <a:buNone/>
              <a:defRPr sz="7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2390501" y="1469335"/>
            <a:ext cx="9237617" cy="4707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2400"/>
              <a:buNone/>
              <a:defRPr sz="24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400"/>
              <a:buChar char="•"/>
              <a:defRPr>
                <a:solidFill>
                  <a:srgbClr val="585858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000"/>
              <a:buChar char="•"/>
              <a:defRPr>
                <a:solidFill>
                  <a:srgbClr val="585858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01</a:t>
            </a: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807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838200" y="2066562"/>
            <a:ext cx="10515600" cy="314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4800"/>
              <a:buFont typeface="Arial"/>
              <a:buNone/>
              <a:defRPr sz="4800" b="1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/>
          <p:nvPr/>
        </p:nvSpPr>
        <p:spPr>
          <a:xfrm>
            <a:off x="957137" y="585122"/>
            <a:ext cx="8264515" cy="1936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Nombre del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documento</a:t>
            </a:r>
            <a:endParaRPr sz="7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 txBox="1"/>
          <p:nvPr/>
        </p:nvSpPr>
        <p:spPr>
          <a:xfrm>
            <a:off x="947933" y="2779881"/>
            <a:ext cx="8328939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Área que elabora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 txBox="1"/>
          <p:nvPr/>
        </p:nvSpPr>
        <p:spPr>
          <a:xfrm>
            <a:off x="947933" y="4077403"/>
            <a:ext cx="4196681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Fecha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 b="1" i="0" u="none" strike="noStrike" cap="none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Subtítulo</a:t>
            </a:r>
            <a:endParaRPr sz="4000" b="1" i="0" u="none" strike="noStrike" cap="none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0" i="0" u="none" strike="noStrike" cap="non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Texto…</a:t>
            </a:r>
            <a:endParaRPr sz="180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-1" y="3240000"/>
            <a:ext cx="12192001" cy="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1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3200"/>
              <a:buFont typeface="Arial"/>
              <a:buNone/>
            </a:pPr>
            <a:r>
              <a:rPr lang="es-MX" sz="3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Datos oficiales del área</a:t>
            </a:r>
            <a:endParaRPr sz="3200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 txBox="1"/>
          <p:nvPr/>
        </p:nvSpPr>
        <p:spPr>
          <a:xfrm>
            <a:off x="0" y="6235302"/>
            <a:ext cx="12192000" cy="784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lnSpc>
                <a:spcPct val="150000"/>
              </a:lnSpc>
              <a:buClrTx/>
            </a:pPr>
            <a:r>
              <a:rPr lang="es-MX" sz="1500" kern="120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Carretera Federal Villahermosa - Escárcega, Km. 14+329.00 Margen Derecha, Ría. Coronel Traconis 3ra. Sección, Centro, Tabasco, C.P. 86265</a:t>
            </a:r>
            <a:endParaRPr lang="es-ES" sz="1500" kern="1200">
              <a:solidFill>
                <a:srgbClr val="585858"/>
              </a:solidFill>
              <a:latin typeface="Gandhi Sans"/>
              <a:ea typeface="+mn-ea"/>
              <a:cs typeface="Gandhi Sans"/>
            </a:endParaRPr>
          </a:p>
          <a:p>
            <a:pPr lvl="0" algn="ctr">
              <a:lnSpc>
                <a:spcPct val="150000"/>
              </a:lnSpc>
              <a:buClrTx/>
            </a:pPr>
            <a:endParaRPr lang="es-ES" sz="1500" b="1" kern="1200" dirty="0">
              <a:solidFill>
                <a:srgbClr val="585858"/>
              </a:solidFill>
              <a:latin typeface="Gandhi Sans"/>
              <a:ea typeface="+mn-ea"/>
              <a:cs typeface="Gandhi Sans"/>
            </a:endParaRPr>
          </a:p>
        </p:txBody>
      </p:sp>
      <p:pic>
        <p:nvPicPr>
          <p:cNvPr id="84" name="Google Shape;84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3574" y="5778997"/>
            <a:ext cx="4764849" cy="62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Panorámica</PresentationFormat>
  <Paragraphs>9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1</cp:revision>
  <dcterms:created xsi:type="dcterms:W3CDTF">2017-06-29T16:30:29Z</dcterms:created>
  <dcterms:modified xsi:type="dcterms:W3CDTF">2025-07-09T15:28:41Z</dcterms:modified>
</cp:coreProperties>
</file>