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i1XTXVykbRo0BZNly6o2VW2D9z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09780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5148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5597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3260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1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5924125"/>
            <a:ext cx="12192000" cy="1552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                      </a:t>
            </a:r>
            <a:endParaRPr sz="1600" b="1" dirty="0">
              <a:solidFill>
                <a:srgbClr val="585858"/>
              </a:solidFill>
            </a:endParaRPr>
          </a:p>
          <a:p>
            <a:pPr lvl="0" algn="ctr">
              <a:lnSpc>
                <a:spcPct val="150000"/>
              </a:lnSpc>
              <a:buClrTx/>
            </a:pP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</a:t>
            </a:r>
            <a:r>
              <a:rPr lang="es-MX" sz="1500" kern="1200" dirty="0" err="1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Traconis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 3ra. Sección, Centro, Tabasco, C.P. 86265</a:t>
            </a:r>
            <a:endParaRPr lang="es-ES" sz="1500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 smtClean="0">
                <a:solidFill>
                  <a:srgbClr val="585858"/>
                </a:solidFill>
              </a:rPr>
              <a:t>.</a:t>
            </a:r>
            <a:r>
              <a:rPr lang="es-MX" sz="1600" dirty="0" smtClean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 smtClean="0"/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5" y="5794497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Panorámica</PresentationFormat>
  <Paragraphs>11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2025-07-09T16:01:13Z</dcterms:modified>
</cp:coreProperties>
</file>