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000000"/>
          </p15:clr>
        </p15:guide>
        <p15:guide id="2" pos="3840">
          <p15:clr>
            <a:srgbClr val="000000"/>
          </p15:clr>
        </p15:guide>
      </p15:sldGuideLst>
    </p:ex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9" roundtripDataSignature="AMtx7mgFx+mh6gR+UzH7ecwyyGl5+algS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2" d="100"/>
          <a:sy n="62" d="100"/>
        </p:scale>
        <p:origin x="78" y="15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11" Type="http://schemas.openxmlformats.org/officeDocument/2006/relationships/viewProps" Target="viewProps.xml"/><Relationship Id="rId5" Type="http://schemas.openxmlformats.org/officeDocument/2006/relationships/notesMaster" Target="notesMasters/notesMaster1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customschemas.google.com/relationships/presentationmetadata" Target="meta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‹Nº›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550023528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7" name="Google Shape;67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4161702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4" name="Google Shape;74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7871101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0" name="Google Shape;80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4985068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n blanco" type="blank">
  <p:cSld name="BLANK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apositiva de título" type="title">
  <p:cSld name="TITLE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Google Shape;20;p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-715" y="0"/>
            <a:ext cx="12193432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1" name="Google Shape;21;p6"/>
          <p:cNvSpPr txBox="1">
            <a:spLocks noGrp="1"/>
          </p:cNvSpPr>
          <p:nvPr>
            <p:ph type="ctrTitle"/>
          </p:nvPr>
        </p:nvSpPr>
        <p:spPr>
          <a:xfrm>
            <a:off x="1524000" y="1789611"/>
            <a:ext cx="9144000" cy="18498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6D702E"/>
              </a:buClr>
              <a:buSzPts val="8000"/>
              <a:buFont typeface="Arial"/>
              <a:buNone/>
              <a:defRPr sz="8000">
                <a:solidFill>
                  <a:srgbClr val="6D702E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6"/>
          <p:cNvSpPr txBox="1">
            <a:spLocks noGrp="1"/>
          </p:cNvSpPr>
          <p:nvPr>
            <p:ph type="subTitle" idx="1"/>
          </p:nvPr>
        </p:nvSpPr>
        <p:spPr>
          <a:xfrm>
            <a:off x="1524000" y="3775166"/>
            <a:ext cx="9144000" cy="14826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585858"/>
              </a:buClr>
              <a:buSzPts val="3600"/>
              <a:buNone/>
              <a:defRPr sz="36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23" name="Google Shape;23;p6"/>
          <p:cNvSpPr txBox="1">
            <a:spLocks noGrp="1"/>
          </p:cNvSpPr>
          <p:nvPr>
            <p:ph type="dt" idx="10"/>
          </p:nvPr>
        </p:nvSpPr>
        <p:spPr>
          <a:xfrm>
            <a:off x="9015549" y="6356349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 sz="2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y objetos" type="obj">
  <p:cSld name="OBJECT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Google Shape;26;p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2192000" cy="6857194"/>
          </a:xfrm>
          <a:prstGeom prst="rect">
            <a:avLst/>
          </a:prstGeom>
          <a:noFill/>
          <a:ln>
            <a:noFill/>
          </a:ln>
        </p:spPr>
      </p:pic>
      <p:sp>
        <p:nvSpPr>
          <p:cNvPr id="27" name="Google Shape;27;p7"/>
          <p:cNvSpPr/>
          <p:nvPr/>
        </p:nvSpPr>
        <p:spPr>
          <a:xfrm>
            <a:off x="10881359" y="6315307"/>
            <a:ext cx="457504" cy="457504"/>
          </a:xfrm>
          <a:prstGeom prst="ellipse">
            <a:avLst/>
          </a:prstGeom>
          <a:solidFill>
            <a:srgbClr val="6D702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6D702E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" name="Google Shape;28;p7"/>
          <p:cNvSpPr txBox="1">
            <a:spLocks noGrp="1"/>
          </p:cNvSpPr>
          <p:nvPr>
            <p:ph type="title"/>
          </p:nvPr>
        </p:nvSpPr>
        <p:spPr>
          <a:xfrm>
            <a:off x="2390502" y="203201"/>
            <a:ext cx="9237617" cy="10629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6D702E"/>
              </a:buClr>
              <a:buSzPts val="7200"/>
              <a:buFont typeface="Arial"/>
              <a:buNone/>
              <a:defRPr sz="7200">
                <a:solidFill>
                  <a:srgbClr val="6D702E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7"/>
          <p:cNvSpPr txBox="1">
            <a:spLocks noGrp="1"/>
          </p:cNvSpPr>
          <p:nvPr>
            <p:ph type="body" idx="1"/>
          </p:nvPr>
        </p:nvSpPr>
        <p:spPr>
          <a:xfrm>
            <a:off x="2390501" y="1469335"/>
            <a:ext cx="9237617" cy="47076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585858"/>
              </a:buClr>
              <a:buSzPts val="2400"/>
              <a:buNone/>
              <a:defRPr sz="24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585858"/>
              </a:buClr>
              <a:buSzPts val="2400"/>
              <a:buChar char="•"/>
              <a:defRPr>
                <a:solidFill>
                  <a:srgbClr val="585858"/>
                </a:solidFill>
              </a:defRPr>
            </a:lvl2pPr>
            <a:lvl3pPr marL="137160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585858"/>
              </a:buClr>
              <a:buSzPts val="2000"/>
              <a:buChar char="•"/>
              <a:defRPr>
                <a:solidFill>
                  <a:srgbClr val="585858"/>
                </a:solidFill>
              </a:defRPr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585858"/>
              </a:buClr>
              <a:buSzPts val="1800"/>
              <a:buChar char="•"/>
              <a:defRPr>
                <a:solidFill>
                  <a:srgbClr val="585858"/>
                </a:solidFill>
              </a:defRPr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585858"/>
              </a:buClr>
              <a:buSzPts val="1800"/>
              <a:buChar char="•"/>
              <a:defRPr>
                <a:solidFill>
                  <a:srgbClr val="585858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2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>
              <a:spcBef>
                <a:spcPts val="0"/>
              </a:spcBef>
              <a:buNone/>
              <a:defRPr sz="2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>
              <a:spcBef>
                <a:spcPts val="0"/>
              </a:spcBef>
              <a:buNone/>
              <a:defRPr sz="2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>
              <a:spcBef>
                <a:spcPts val="0"/>
              </a:spcBef>
              <a:buNone/>
              <a:defRPr sz="2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>
              <a:spcBef>
                <a:spcPts val="0"/>
              </a:spcBef>
              <a:buNone/>
              <a:defRPr sz="2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>
              <a:spcBef>
                <a:spcPts val="0"/>
              </a:spcBef>
              <a:buNone/>
              <a:defRPr sz="2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>
              <a:spcBef>
                <a:spcPts val="0"/>
              </a:spcBef>
              <a:buNone/>
              <a:defRPr sz="2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>
              <a:spcBef>
                <a:spcPts val="0"/>
              </a:spcBef>
              <a:buNone/>
              <a:defRPr sz="2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>
              <a:spcBef>
                <a:spcPts val="0"/>
              </a:spcBef>
              <a:buNone/>
              <a:defRPr sz="2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MX"/>
              <a:t>01</a:t>
            </a:r>
            <a:endParaRPr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olo el título" type="titleOnly">
  <p:cSld name="TITLE_ONLY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Google Shape;34;p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807"/>
            <a:ext cx="12192000" cy="6857194"/>
          </a:xfrm>
          <a:prstGeom prst="rect">
            <a:avLst/>
          </a:prstGeom>
          <a:noFill/>
          <a:ln>
            <a:noFill/>
          </a:ln>
        </p:spPr>
      </p:pic>
      <p:sp>
        <p:nvSpPr>
          <p:cNvPr id="35" name="Google Shape;35;p8"/>
          <p:cNvSpPr txBox="1">
            <a:spLocks noGrp="1"/>
          </p:cNvSpPr>
          <p:nvPr>
            <p:ph type="title"/>
          </p:nvPr>
        </p:nvSpPr>
        <p:spPr>
          <a:xfrm>
            <a:off x="838200" y="2066562"/>
            <a:ext cx="10515600" cy="31487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6D702E"/>
              </a:buClr>
              <a:buSzPts val="4800"/>
              <a:buFont typeface="Arial"/>
              <a:buNone/>
              <a:defRPr sz="4800" b="1">
                <a:solidFill>
                  <a:srgbClr val="6D702E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7" name="Google Shape;37;p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ido con título" type="objTx">
  <p:cSld name="OBJECT_WITH_CAPTION_TEXT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9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9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42" name="Google Shape;42;p9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43" name="Google Shape;43;p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n con título" type="picTx">
  <p:cSld name="PICTURE_WITH_CAPTION_TEXT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10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10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49" name="Google Shape;49;p10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50" name="Google Shape;50;p1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1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1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y texto vertical" type="vertTx">
  <p:cSld name="VERTICAL_TEXT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11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6" name="Google Shape;56;p1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1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1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vertical y texto" type="vertTitleAndTx">
  <p:cSld name="VERTICAL_TITLE_AND_VERTICAL_TEXT"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2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1" name="Google Shape;61;p12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2" name="Google Shape;62;p1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1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/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4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"/>
          <p:cNvSpPr txBox="1"/>
          <p:nvPr/>
        </p:nvSpPr>
        <p:spPr>
          <a:xfrm>
            <a:off x="957137" y="585122"/>
            <a:ext cx="8264515" cy="19363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Arial"/>
              <a:buNone/>
            </a:pPr>
            <a:r>
              <a:rPr lang="es-MX" sz="70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Nombre del</a:t>
            </a:r>
            <a:endParaRPr/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Arial"/>
              <a:buNone/>
            </a:pPr>
            <a:r>
              <a:rPr lang="es-MX" sz="70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documento</a:t>
            </a:r>
            <a:endParaRPr sz="7000" b="1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0" name="Google Shape;70;p1"/>
          <p:cNvSpPr txBox="1"/>
          <p:nvPr/>
        </p:nvSpPr>
        <p:spPr>
          <a:xfrm>
            <a:off x="947933" y="2779881"/>
            <a:ext cx="8328939" cy="7721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Font typeface="Arial"/>
              <a:buNone/>
            </a:pPr>
            <a:r>
              <a:rPr lang="es-MX" sz="40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Área que elabora</a:t>
            </a:r>
            <a:endParaRPr sz="40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" name="Google Shape;71;p1"/>
          <p:cNvSpPr txBox="1"/>
          <p:nvPr/>
        </p:nvSpPr>
        <p:spPr>
          <a:xfrm>
            <a:off x="947933" y="4077403"/>
            <a:ext cx="4196681" cy="7721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Font typeface="Arial"/>
              <a:buNone/>
            </a:pPr>
            <a:r>
              <a:rPr lang="es-MX" sz="40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Fecha</a:t>
            </a:r>
            <a:endParaRPr sz="40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2"/>
          <p:cNvSpPr txBox="1"/>
          <p:nvPr/>
        </p:nvSpPr>
        <p:spPr>
          <a:xfrm>
            <a:off x="1039968" y="360043"/>
            <a:ext cx="10625860" cy="707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MX" sz="4000" b="1" i="0" u="none" strike="noStrike" cap="none">
                <a:solidFill>
                  <a:srgbClr val="6D702E"/>
                </a:solidFill>
                <a:latin typeface="Arial"/>
                <a:ea typeface="Arial"/>
                <a:cs typeface="Arial"/>
                <a:sym typeface="Arial"/>
              </a:rPr>
              <a:t>Subtítulo</a:t>
            </a:r>
            <a:endParaRPr sz="4000" b="1" i="0" u="none" strike="noStrike" cap="none">
              <a:solidFill>
                <a:srgbClr val="6D702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7" name="Google Shape;77;p2"/>
          <p:cNvSpPr txBox="1"/>
          <p:nvPr/>
        </p:nvSpPr>
        <p:spPr>
          <a:xfrm>
            <a:off x="957138" y="1335432"/>
            <a:ext cx="10708689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MX" sz="1800" b="0" i="0" u="none" strike="noStrike" cap="non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rPr>
              <a:t>Texto…</a:t>
            </a:r>
            <a:endParaRPr sz="1800">
              <a:solidFill>
                <a:srgbClr val="585858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3"/>
          <p:cNvSpPr txBox="1"/>
          <p:nvPr/>
        </p:nvSpPr>
        <p:spPr>
          <a:xfrm>
            <a:off x="-1" y="3240000"/>
            <a:ext cx="12192001" cy="73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endParaRPr sz="2400" b="1">
              <a:solidFill>
                <a:srgbClr val="6D702E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D702E"/>
              </a:buClr>
              <a:buSzPts val="3200"/>
              <a:buFont typeface="Arial"/>
              <a:buNone/>
            </a:pPr>
            <a:r>
              <a:rPr lang="es-MX" sz="3200">
                <a:solidFill>
                  <a:srgbClr val="6D702E"/>
                </a:solidFill>
                <a:latin typeface="Arial"/>
                <a:ea typeface="Arial"/>
                <a:cs typeface="Arial"/>
                <a:sym typeface="Arial"/>
              </a:rPr>
              <a:t>Datos oficiales del área</a:t>
            </a:r>
            <a:endParaRPr sz="3200">
              <a:solidFill>
                <a:srgbClr val="6D702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3" name="Google Shape;83;p3"/>
          <p:cNvSpPr txBox="1"/>
          <p:nvPr/>
        </p:nvSpPr>
        <p:spPr>
          <a:xfrm>
            <a:off x="0" y="6266299"/>
            <a:ext cx="12192000" cy="7847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 algn="ctr">
              <a:lnSpc>
                <a:spcPct val="150000"/>
              </a:lnSpc>
              <a:buClrTx/>
            </a:pPr>
            <a:r>
              <a:rPr lang="es-MX" sz="1500" kern="1200">
                <a:solidFill>
                  <a:srgbClr val="585858"/>
                </a:solidFill>
                <a:latin typeface="Gandhi Sans"/>
                <a:ea typeface="+mn-ea"/>
                <a:cs typeface="Gandhi Sans"/>
              </a:rPr>
              <a:t>Carretera Federal Villahermosa - Escárcega, Km. 14+329.00 Margen Derecha, Ría. Coronel Traconis 3ra. Sección, Centro, Tabasco, C.P. 86265</a:t>
            </a:r>
            <a:endParaRPr lang="es-ES" sz="1500" kern="1200">
              <a:solidFill>
                <a:srgbClr val="585858"/>
              </a:solidFill>
              <a:latin typeface="Gandhi Sans"/>
              <a:ea typeface="+mn-ea"/>
              <a:cs typeface="Gandhi Sans"/>
            </a:endParaRPr>
          </a:p>
          <a:p>
            <a:pPr lvl="0" algn="ctr">
              <a:lnSpc>
                <a:spcPct val="150000"/>
              </a:lnSpc>
              <a:buClrTx/>
            </a:pPr>
            <a:endParaRPr lang="es-ES" sz="1500" b="1" kern="1200" dirty="0">
              <a:solidFill>
                <a:srgbClr val="585858"/>
              </a:solidFill>
              <a:latin typeface="Gandhi Sans"/>
              <a:ea typeface="+mn-ea"/>
              <a:cs typeface="Gandhi Sans"/>
            </a:endParaRPr>
          </a:p>
        </p:txBody>
      </p:sp>
      <p:pic>
        <p:nvPicPr>
          <p:cNvPr id="84" name="Google Shape;84;p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713575" y="5794495"/>
            <a:ext cx="4764849" cy="625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plantilla 1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41</Words>
  <Application>Microsoft Office PowerPoint</Application>
  <PresentationFormat>Panorámica</PresentationFormat>
  <Paragraphs>9</Paragraphs>
  <Slides>3</Slides>
  <Notes>3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</vt:i4>
      </vt:variant>
    </vt:vector>
  </HeadingPairs>
  <TitlesOfParts>
    <vt:vector size="7" baseType="lpstr">
      <vt:lpstr>Arial</vt:lpstr>
      <vt:lpstr>Calibri</vt:lpstr>
      <vt:lpstr>Gandhi Sans</vt:lpstr>
      <vt:lpstr>plantilla 1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cougar de jesus cupil ramirez</dc:creator>
  <cp:lastModifiedBy>Cuenta Microsoft</cp:lastModifiedBy>
  <cp:revision>1</cp:revision>
  <dcterms:created xsi:type="dcterms:W3CDTF">2017-06-29T16:30:29Z</dcterms:created>
  <dcterms:modified xsi:type="dcterms:W3CDTF">2025-07-09T15:30:56Z</dcterms:modified>
</cp:coreProperties>
</file>