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KbhTx7KzuBLp29kGmW/Tz9Ift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48529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455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1568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599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15" y="0"/>
            <a:ext cx="1219343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524000" y="1789611"/>
            <a:ext cx="9144000" cy="1849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8000"/>
              <a:buFont typeface="Arial"/>
              <a:buNone/>
              <a:defRPr sz="80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524000" y="3775166"/>
            <a:ext cx="9144000" cy="1482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3600"/>
              <a:buNone/>
              <a:defRPr sz="36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9015549" y="635634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/>
          <p:nvPr/>
        </p:nvSpPr>
        <p:spPr>
          <a:xfrm>
            <a:off x="10881359" y="6315307"/>
            <a:ext cx="457504" cy="457504"/>
          </a:xfrm>
          <a:prstGeom prst="ellipse">
            <a:avLst/>
          </a:prstGeom>
          <a:solidFill>
            <a:srgbClr val="6D7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D702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2390502" y="203201"/>
            <a:ext cx="9237617" cy="1062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7200"/>
              <a:buFont typeface="Arial"/>
              <a:buNone/>
              <a:defRPr sz="7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2390501" y="1469335"/>
            <a:ext cx="9237617" cy="4707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85858"/>
              </a:buClr>
              <a:buSzPts val="2400"/>
              <a:buNone/>
              <a:defRPr sz="24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400"/>
              <a:buChar char="•"/>
              <a:defRPr>
                <a:solidFill>
                  <a:srgbClr val="585858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2000"/>
              <a:buChar char="•"/>
              <a:defRPr>
                <a:solidFill>
                  <a:srgbClr val="585858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85858"/>
              </a:buClr>
              <a:buSzPts val="1800"/>
              <a:buChar char="•"/>
              <a:defRPr>
                <a:solidFill>
                  <a:srgbClr val="58585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/>
              <a:t>01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07"/>
            <a:ext cx="12192000" cy="685719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8200" y="2066562"/>
            <a:ext cx="10515600" cy="314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4800"/>
              <a:buFont typeface="Arial"/>
              <a:buNone/>
              <a:defRPr sz="4800" b="1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/>
          <p:nvPr/>
        </p:nvSpPr>
        <p:spPr>
          <a:xfrm>
            <a:off x="957137" y="585122"/>
            <a:ext cx="8264515" cy="1936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Nombre del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0"/>
              <a:buFont typeface="Arial"/>
              <a:buNone/>
            </a:pPr>
            <a:r>
              <a:rPr lang="es-MX" sz="7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endParaRPr sz="7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"/>
          <p:cNvSpPr txBox="1"/>
          <p:nvPr/>
        </p:nvSpPr>
        <p:spPr>
          <a:xfrm>
            <a:off x="947933" y="2779881"/>
            <a:ext cx="8328939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Área que elabora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 txBox="1"/>
          <p:nvPr/>
        </p:nvSpPr>
        <p:spPr>
          <a:xfrm>
            <a:off x="947933" y="4077403"/>
            <a:ext cx="4196681" cy="77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s-MX"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Fecha</a:t>
            </a:r>
            <a:endParaRPr sz="40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"/>
          <p:cNvSpPr txBox="1"/>
          <p:nvPr/>
        </p:nvSpPr>
        <p:spPr>
          <a:xfrm>
            <a:off x="1039968" y="360043"/>
            <a:ext cx="106258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4000" b="1" i="0" u="none" strike="noStrike" cap="none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Subtítulo</a:t>
            </a:r>
            <a:endParaRPr sz="4000" b="1" i="0" u="none" strike="noStrike" cap="none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957138" y="1335432"/>
            <a:ext cx="10708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b="0" i="0" u="none" strike="noStrike" cap="non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Texto…</a:t>
            </a:r>
            <a:endParaRPr sz="180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-1" y="3240000"/>
            <a:ext cx="12192001" cy="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1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702E"/>
              </a:buClr>
              <a:buSzPts val="3200"/>
              <a:buFont typeface="Arial"/>
              <a:buNone/>
            </a:pPr>
            <a:r>
              <a:rPr lang="es-MX" sz="3200">
                <a:solidFill>
                  <a:srgbClr val="6D702E"/>
                </a:solidFill>
                <a:latin typeface="Arial"/>
                <a:ea typeface="Arial"/>
                <a:cs typeface="Arial"/>
                <a:sym typeface="Arial"/>
              </a:rPr>
              <a:t>Datos oficiales del área</a:t>
            </a:r>
            <a:endParaRPr sz="3200">
              <a:solidFill>
                <a:srgbClr val="6D702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0" y="5924125"/>
            <a:ext cx="12192000" cy="126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rPr>
              <a:t>                       </a:t>
            </a:r>
            <a:endParaRPr sz="1600" b="1" dirty="0">
              <a:solidFill>
                <a:srgbClr val="585858"/>
              </a:solidFill>
            </a:endParaRPr>
          </a:p>
          <a:p>
            <a:pPr lvl="0" algn="ctr">
              <a:lnSpc>
                <a:spcPct val="150000"/>
              </a:lnSpc>
              <a:buClrTx/>
            </a:pP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Carretera Federal Villahermosa - Escárcega, Km. 14+329.00 Margen Derecha, Ría. Coronel </a:t>
            </a:r>
            <a:r>
              <a:rPr lang="es-MX" sz="1500" kern="1200" dirty="0" err="1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Traconis</a:t>
            </a:r>
            <a:r>
              <a:rPr lang="es-MX" sz="1500" kern="1200" dirty="0">
                <a:solidFill>
                  <a:srgbClr val="585858"/>
                </a:solidFill>
                <a:latin typeface="Gandhi Sans"/>
                <a:ea typeface="+mn-ea"/>
                <a:cs typeface="Gandhi Sans"/>
              </a:rPr>
              <a:t> 3ra. Sección, Centro, Tabasco, C.P. 86265</a:t>
            </a:r>
            <a:endParaRPr lang="es-ES" sz="1500" kern="1200" dirty="0">
              <a:solidFill>
                <a:srgbClr val="585858"/>
              </a:solidFill>
              <a:latin typeface="Gandhi Sans"/>
              <a:ea typeface="+mn-ea"/>
              <a:cs typeface="Gandhi Sans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58585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3575" y="5894079"/>
            <a:ext cx="4764849" cy="62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Panorámica</PresentationFormat>
  <Paragraphs>10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Gandhi Sans</vt:lpstr>
      <vt:lpstr>plantilla 1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cougar de jesus cupil ramirez</dc:creator>
  <cp:lastModifiedBy>Cuenta Microsoft</cp:lastModifiedBy>
  <cp:revision>1</cp:revision>
  <dcterms:created xsi:type="dcterms:W3CDTF">2017-06-29T16:30:29Z</dcterms:created>
  <dcterms:modified xsi:type="dcterms:W3CDTF">2025-07-09T16:01:47Z</dcterms:modified>
</cp:coreProperties>
</file>