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ipnTZ7PxGrsfc0QPZQq9U5X7x4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148889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4067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50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47952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24125"/>
            <a:ext cx="12192000" cy="1552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 smtClean="0">
                <a:solidFill>
                  <a:srgbClr val="585858"/>
                </a:solidFill>
              </a:rPr>
              <a:t>.</a:t>
            </a:r>
            <a:r>
              <a:rPr lang="es-MX" sz="1600" dirty="0" smtClean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4" y="5863082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Panorámica</PresentationFormat>
  <Paragraphs>11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2025-07-09T16:09:47Z</dcterms:modified>
</cp:coreProperties>
</file>