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iCZ0w2K2w3idjaRii3WTXmoq3L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653431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6897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6750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2717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908529"/>
            <a:ext cx="12192000" cy="1898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</a:t>
            </a:r>
            <a:endParaRPr sz="1600" b="1" dirty="0">
              <a:solidFill>
                <a:srgbClr val="585858"/>
              </a:solidFill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lvl="0" algn="ctr">
              <a:lnSpc>
                <a:spcPct val="150000"/>
              </a:lnSpc>
              <a:buClrTx/>
            </a:pPr>
            <a:endParaRPr lang="es-ES" sz="1500" b="1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 smtClean="0">
                <a:solidFill>
                  <a:srgbClr val="585858"/>
                </a:solidFill>
              </a:rPr>
              <a:t>.</a:t>
            </a:r>
            <a:r>
              <a:rPr lang="es-MX" sz="1600" dirty="0" smtClean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 smtClean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5" y="5783981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Panorámica</PresentationFormat>
  <Paragraphs>12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2025-07-09T15:26:09Z</dcterms:modified>
</cp:coreProperties>
</file>