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iBC5RGFwbf/JRWvy8gCa4RkqK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008040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2651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2985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3117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24125"/>
            <a:ext cx="12192000" cy="126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4" y="5924125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42</Words>
  <Application>Microsoft Office PowerPoint</Application>
  <PresentationFormat>Panorámica</PresentationFormat>
  <Paragraphs>10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2025-07-09T16:08:35Z</dcterms:modified>
</cp:coreProperties>
</file>