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774b02nA+/5pVjsbAUKRioVZx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71251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178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7871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389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24125"/>
            <a:ext cx="12192000" cy="126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809995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</Words>
  <Application>Microsoft Office PowerPoint</Application>
  <PresentationFormat>Panorámica</PresentationFormat>
  <Paragraphs>10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2025-07-09T15:59:57Z</dcterms:modified>
</cp:coreProperties>
</file>