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0" r:id="rId2"/>
    <p:sldId id="262" r:id="rId3"/>
    <p:sldId id="261" r:id="rId4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702E"/>
    <a:srgbClr val="5858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30" autoAdjust="0"/>
    <p:restoredTop sz="94660" autoAdjust="0"/>
  </p:normalViewPr>
  <p:slideViewPr>
    <p:cSldViewPr snapToGrid="0">
      <p:cViewPr varScale="1">
        <p:scale>
          <a:sx n="61" d="100"/>
          <a:sy n="61" d="100"/>
        </p:scale>
        <p:origin x="102" y="26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="" xmlns:a16="http://schemas.microsoft.com/office/drawing/2014/main" id="{DAEE6588-B30D-497F-A33E-54DC7C0522D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="" xmlns:a16="http://schemas.microsoft.com/office/drawing/2014/main" id="{2CA77245-29AC-4F11-AF71-194C9EC27C8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D0EACF-71AF-469A-931A-6AABC056801A}" type="datetimeFigureOut">
              <a:rPr lang="es-MX" smtClean="0"/>
              <a:t>09/07/2025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4DCD8DD2-A0CB-4AFC-BF6F-3B684F4913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1ADB3B78-50B6-4FD1-8730-FE3093F12CA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10D09C-BB9A-4417-9FAB-7CB16508333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524493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C69576-5F2E-4480-B749-817CA44B8BE6}" type="datetimeFigureOut">
              <a:rPr lang="es-MX" smtClean="0"/>
              <a:t>09/07/2025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E25722-371E-4645-B1ED-F02142FD48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22133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="" xmlns:a16="http://schemas.microsoft.com/office/drawing/2014/main" id="{ED9C8491-768E-4AD9-9F02-1854D0BBCD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5" y="0"/>
            <a:ext cx="12193432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382767C3-8D9D-49B0-8B99-7F69C2D2317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789611"/>
            <a:ext cx="9144000" cy="1849836"/>
          </a:xfrm>
        </p:spPr>
        <p:txBody>
          <a:bodyPr anchor="b">
            <a:normAutofit/>
          </a:bodyPr>
          <a:lstStyle>
            <a:lvl1pPr algn="ctr">
              <a:defRPr sz="8000">
                <a:solidFill>
                  <a:srgbClr val="6D702E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ES" dirty="0"/>
              <a:t>Título</a:t>
            </a:r>
            <a:endParaRPr lang="es-MX" dirty="0"/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59E20EC7-CB5A-4092-9497-E8186261D0B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75166"/>
            <a:ext cx="9144000" cy="1482634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rgbClr val="585858"/>
                </a:solidFill>
                <a:latin typeface="Gandhi Sans" panose="02000000000000000000" pitchFamily="50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Nombre y cargo del presentador</a:t>
            </a:r>
            <a:endParaRPr lang="es-MX" dirty="0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50D9B68A-8C8D-4D3F-A8DC-6CB72AC0B6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15549" y="6356349"/>
            <a:ext cx="2743200" cy="365125"/>
          </a:xfrm>
        </p:spPr>
        <p:txBody>
          <a:bodyPr/>
          <a:lstStyle>
            <a:lvl1pPr algn="r">
              <a:defRPr sz="2000">
                <a:solidFill>
                  <a:srgbClr val="585858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MX" dirty="0"/>
              <a:t>Fecha… Día/Mes/Año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767DFDC3-57B3-49C4-B205-33B8D48C1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2422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="" xmlns:a16="http://schemas.microsoft.com/office/drawing/2014/main" id="{681109EE-FF81-4C8C-8230-FC57FF83E4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194"/>
          </a:xfrm>
          <a:prstGeom prst="rect">
            <a:avLst/>
          </a:prstGeom>
        </p:spPr>
      </p:pic>
      <p:sp>
        <p:nvSpPr>
          <p:cNvPr id="12" name="Elipse 11">
            <a:extLst>
              <a:ext uri="{FF2B5EF4-FFF2-40B4-BE49-F238E27FC236}">
                <a16:creationId xmlns="" xmlns:a16="http://schemas.microsoft.com/office/drawing/2014/main" id="{9785F77E-D55A-4517-847C-7A07F64914F4}"/>
              </a:ext>
            </a:extLst>
          </p:cNvPr>
          <p:cNvSpPr/>
          <p:nvPr/>
        </p:nvSpPr>
        <p:spPr>
          <a:xfrm>
            <a:off x="10881359" y="6315307"/>
            <a:ext cx="457504" cy="457504"/>
          </a:xfrm>
          <a:prstGeom prst="ellipse">
            <a:avLst/>
          </a:prstGeom>
          <a:solidFill>
            <a:srgbClr val="6D7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6D702E"/>
              </a:solidFill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8D792855-5E91-46C9-888B-61EDA7E340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90502" y="203201"/>
            <a:ext cx="9237617" cy="1062932"/>
          </a:xfrm>
        </p:spPr>
        <p:txBody>
          <a:bodyPr>
            <a:noAutofit/>
          </a:bodyPr>
          <a:lstStyle>
            <a:lvl1pPr algn="ctr">
              <a:defRPr sz="7200">
                <a:solidFill>
                  <a:srgbClr val="6D702E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ES" dirty="0"/>
              <a:t>Subtítulo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6873D292-460D-42B8-9A80-4075298766D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390501" y="1469335"/>
            <a:ext cx="9237617" cy="4707628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rgbClr val="585858"/>
                </a:solidFill>
                <a:latin typeface="Gandhi Sans" panose="02000000000000000000" pitchFamily="50" charset="0"/>
              </a:defRPr>
            </a:lvl1pPr>
            <a:lvl2pPr>
              <a:defRPr>
                <a:solidFill>
                  <a:srgbClr val="585858"/>
                </a:solidFill>
              </a:defRPr>
            </a:lvl2pPr>
            <a:lvl3pPr>
              <a:defRPr>
                <a:solidFill>
                  <a:srgbClr val="585858"/>
                </a:solidFill>
              </a:defRPr>
            </a:lvl3pPr>
            <a:lvl4pPr>
              <a:defRPr>
                <a:solidFill>
                  <a:srgbClr val="585858"/>
                </a:solidFill>
              </a:defRPr>
            </a:lvl4pPr>
            <a:lvl5pPr>
              <a:defRPr>
                <a:solidFill>
                  <a:srgbClr val="585858"/>
                </a:solidFill>
              </a:defRPr>
            </a:lvl5pPr>
          </a:lstStyle>
          <a:p>
            <a:pPr lvl="0"/>
            <a:r>
              <a:rPr lang="es-MX" dirty="0"/>
              <a:t>Texto…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8119EEE8-C598-4976-8763-24F3ED44E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2F622-B182-4141-9DA1-7D752F0C5FC2}" type="datetime1">
              <a:rPr lang="es-MX" smtClean="0"/>
              <a:t>09/07/2025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0DB6002C-B602-43D7-ACB2-2A3C49770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A66C95EF-81A9-479B-A7C2-14CA0717F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200">
                <a:solidFill>
                  <a:schemeClr val="bg1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MX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4814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="" xmlns:a16="http://schemas.microsoft.com/office/drawing/2014/main" id="{D3640059-C532-48CB-B30B-DE8035A286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7"/>
            <a:ext cx="12192000" cy="6857194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62FFE12F-2DF8-42BC-BFEC-B11FCE8F5E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066562"/>
            <a:ext cx="10515600" cy="3148784"/>
          </a:xfrm>
        </p:spPr>
        <p:txBody>
          <a:bodyPr>
            <a:normAutofit/>
          </a:bodyPr>
          <a:lstStyle>
            <a:lvl1pPr algn="ctr">
              <a:defRPr sz="4800" b="1">
                <a:solidFill>
                  <a:srgbClr val="6D702E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MX" dirty="0"/>
              <a:t>Datos </a:t>
            </a:r>
            <a:br>
              <a:rPr lang="es-MX" dirty="0"/>
            </a:br>
            <a:r>
              <a:rPr lang="es-MX" dirty="0"/>
              <a:t>oficiales del presentador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="" xmlns:a16="http://schemas.microsoft.com/office/drawing/2014/main" id="{27FCC0EF-49FF-4DC7-AA96-5BADC34FE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B4ACA-E287-43EA-8C13-D4969BB34B16}" type="datetime1">
              <a:rPr lang="es-MX" smtClean="0"/>
              <a:t>09/07/2025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25DBF292-C709-412E-97D9-05ECFA915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B8DE612C-6AB2-48BA-BB1C-979E7E0DE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3423633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="" xmlns:a16="http://schemas.microsoft.com/office/drawing/2014/main" id="{46E09066-7686-47F1-BA32-3D7F96273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0B32C-6F44-45EC-BA2C-F7717FD0557E}" type="datetime1">
              <a:rPr lang="es-MX" smtClean="0"/>
              <a:t>09/07/2025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="" xmlns:a16="http://schemas.microsoft.com/office/drawing/2014/main" id="{DD60C103-0046-40EA-A39B-7A544662B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="" xmlns:a16="http://schemas.microsoft.com/office/drawing/2014/main" id="{CC3863CA-3D31-491C-BA5A-870FCB7E1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9690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ED0708EF-7886-4BD5-B9A2-045A2A3385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1332659B-9A6E-4F76-9AD4-A7C4C4B354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FF0E21AC-26D3-4676-ACA3-716661DC10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A4C04D95-5E76-45A1-AE9E-2121A029C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07DD1-01A1-42E6-B9D8-31CA7021DE9D}" type="datetime1">
              <a:rPr lang="es-MX" smtClean="0"/>
              <a:t>09/07/2025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1903874E-A2B5-43F9-A280-4CF2D262E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D75E8C3F-7ED7-47BB-9F8D-8CA589DA3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7090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B15EE376-F6BB-4E9E-AC07-E6FED8B1A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="" xmlns:a16="http://schemas.microsoft.com/office/drawing/2014/main" id="{ACF66F37-8071-4C9C-B91D-4AAFB23543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B131C20F-BA99-4D74-836F-B0C526F7BF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55798A80-67A1-40FD-B2DC-761B290CA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D4521-BD59-48AA-A2F7-91802305AAB6}" type="datetime1">
              <a:rPr lang="es-MX" smtClean="0"/>
              <a:t>09/07/2025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F78E2608-FE09-4E89-9CB2-4020AB0F7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7A070088-4A03-4B96-9824-14D42831D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4491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E8368E2-C973-4788-953F-53C3D8E99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="" xmlns:a16="http://schemas.microsoft.com/office/drawing/2014/main" id="{1B195C6D-176A-4097-AB2D-461CE75D2A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15C3F89D-3C6C-48D4-9B5C-DD7FE151B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21F51-74FC-4D5F-A170-D8295914120C}" type="datetime1">
              <a:rPr lang="es-MX" smtClean="0"/>
              <a:t>09/07/2025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3922FE10-AB8E-4EEB-851F-618189ED8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3BBD2C9F-CEC7-4E93-B8A2-3DB5C16CB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44945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="" xmlns:a16="http://schemas.microsoft.com/office/drawing/2014/main" id="{C69A0914-9455-43E5-8A0D-4D102BEDB4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="" xmlns:a16="http://schemas.microsoft.com/office/drawing/2014/main" id="{0CCB6AD3-305B-4324-A048-D6BD7A61DB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C1348216-D38E-40DD-AE5E-E5289D25F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B86C2-228F-412B-B82F-98242472F541}" type="datetime1">
              <a:rPr lang="es-MX" smtClean="0"/>
              <a:t>09/07/2025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C16DE478-3608-49AD-907C-BE302B913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EFDCFB96-266A-426E-B5ED-E309A411B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57436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="" xmlns:a16="http://schemas.microsoft.com/office/drawing/2014/main" id="{62C05837-CA13-4EDC-A83A-692158C84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AB58437C-BB10-4B7A-BFC0-6E60688E33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E1B58AE6-D811-4FCF-88A7-0E93AA1874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4588B7-A70F-4AD1-AE4F-C78FB98C9F58}" type="datetime1">
              <a:rPr lang="es-MX" smtClean="0"/>
              <a:t>09/07/2025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F7D8FBBD-6B56-41D3-B154-17337890DC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1ED3A73A-5746-4529-BCD7-F5C2F671B3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40199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="" xmlns:a16="http://schemas.microsoft.com/office/drawing/2014/main" id="{E59F7003-D362-4D78-B23F-E89FC513AAC6}"/>
              </a:ext>
            </a:extLst>
          </p:cNvPr>
          <p:cNvSpPr txBox="1">
            <a:spLocks/>
          </p:cNvSpPr>
          <p:nvPr/>
        </p:nvSpPr>
        <p:spPr>
          <a:xfrm>
            <a:off x="957137" y="585122"/>
            <a:ext cx="8264515" cy="193630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7000" b="1" dirty="0" smtClean="0">
                <a:solidFill>
                  <a:srgbClr val="FFFFFF"/>
                </a:solidFill>
                <a:latin typeface="Gandhi Sans"/>
                <a:cs typeface="Gandhi Sans"/>
              </a:rPr>
              <a:t>Nombre del</a:t>
            </a:r>
          </a:p>
          <a:p>
            <a:r>
              <a:rPr lang="es-MX" sz="7000" b="1" dirty="0" smtClean="0">
                <a:solidFill>
                  <a:srgbClr val="FFFFFF"/>
                </a:solidFill>
                <a:latin typeface="Gandhi Sans"/>
                <a:cs typeface="Gandhi Sans"/>
              </a:rPr>
              <a:t>documento</a:t>
            </a:r>
            <a:endParaRPr lang="es-MX" sz="7000" b="1" dirty="0">
              <a:solidFill>
                <a:srgbClr val="FFFFFF"/>
              </a:solidFill>
              <a:latin typeface="Gandhi Sans"/>
              <a:cs typeface="Gandhi Sans"/>
            </a:endParaRPr>
          </a:p>
        </p:txBody>
      </p:sp>
      <p:sp>
        <p:nvSpPr>
          <p:cNvPr id="4" name="Subtítulo 2">
            <a:extLst>
              <a:ext uri="{FF2B5EF4-FFF2-40B4-BE49-F238E27FC236}">
                <a16:creationId xmlns="" xmlns:a16="http://schemas.microsoft.com/office/drawing/2014/main" id="{1BD8CCCC-4BAA-46BE-A3CB-31C40C70D90D}"/>
              </a:ext>
            </a:extLst>
          </p:cNvPr>
          <p:cNvSpPr txBox="1">
            <a:spLocks/>
          </p:cNvSpPr>
          <p:nvPr/>
        </p:nvSpPr>
        <p:spPr>
          <a:xfrm>
            <a:off x="947933" y="2779881"/>
            <a:ext cx="8328939" cy="77219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4000" dirty="0" smtClean="0">
                <a:solidFill>
                  <a:srgbClr val="FFFFFF"/>
                </a:solidFill>
                <a:latin typeface="Gandhi Sans"/>
                <a:cs typeface="Gandhi Sans"/>
              </a:rPr>
              <a:t>Área que elabora</a:t>
            </a:r>
            <a:endParaRPr lang="es-MX" sz="4000" dirty="0">
              <a:solidFill>
                <a:srgbClr val="FFFFFF"/>
              </a:solidFill>
              <a:latin typeface="Gandhi Sans"/>
              <a:cs typeface="Gandhi Sans"/>
            </a:endParaRPr>
          </a:p>
        </p:txBody>
      </p:sp>
      <p:sp>
        <p:nvSpPr>
          <p:cNvPr id="6" name="Subtítulo 2">
            <a:extLst>
              <a:ext uri="{FF2B5EF4-FFF2-40B4-BE49-F238E27FC236}">
                <a16:creationId xmlns="" xmlns:a16="http://schemas.microsoft.com/office/drawing/2014/main" id="{1BD8CCCC-4BAA-46BE-A3CB-31C40C70D90D}"/>
              </a:ext>
            </a:extLst>
          </p:cNvPr>
          <p:cNvSpPr txBox="1">
            <a:spLocks/>
          </p:cNvSpPr>
          <p:nvPr/>
        </p:nvSpPr>
        <p:spPr>
          <a:xfrm>
            <a:off x="947933" y="4077403"/>
            <a:ext cx="4196681" cy="77219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4000" dirty="0" smtClean="0">
                <a:solidFill>
                  <a:srgbClr val="FFFFFF"/>
                </a:solidFill>
                <a:latin typeface="Gandhi Sans"/>
                <a:cs typeface="Gandhi Sans"/>
              </a:rPr>
              <a:t>Fecha</a:t>
            </a:r>
            <a:endParaRPr lang="es-MX" sz="4000" dirty="0">
              <a:solidFill>
                <a:srgbClr val="FFFFFF"/>
              </a:solidFill>
              <a:latin typeface="Gandhi Sans"/>
              <a:cs typeface="Gandhi Sans"/>
            </a:endParaRPr>
          </a:p>
        </p:txBody>
      </p:sp>
    </p:spTree>
    <p:extLst>
      <p:ext uri="{BB962C8B-B14F-4D97-AF65-F5344CB8AC3E}">
        <p14:creationId xmlns:p14="http://schemas.microsoft.com/office/powerpoint/2010/main" val="2801333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039968" y="360043"/>
            <a:ext cx="106258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b="1" dirty="0" smtClean="0">
                <a:solidFill>
                  <a:srgbClr val="6D702E"/>
                </a:solidFill>
                <a:latin typeface="Gandhi Sans"/>
                <a:cs typeface="Gandhi Sans"/>
              </a:rPr>
              <a:t>Subtítulo</a:t>
            </a:r>
            <a:endParaRPr lang="es-ES" sz="4000" b="1" dirty="0">
              <a:solidFill>
                <a:srgbClr val="6D702E"/>
              </a:solidFill>
              <a:latin typeface="Gandhi Sans"/>
              <a:cs typeface="Gandhi Sans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957138" y="1335432"/>
            <a:ext cx="10708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585858"/>
                </a:solidFill>
                <a:latin typeface="Gandhi Sans"/>
                <a:cs typeface="Gandhi Sans"/>
              </a:rPr>
              <a:t>Texto</a:t>
            </a:r>
            <a:r>
              <a:rPr lang="mr-IN" dirty="0" smtClean="0">
                <a:solidFill>
                  <a:srgbClr val="585858"/>
                </a:solidFill>
                <a:latin typeface="Gandhi Sans"/>
                <a:cs typeface="Gandhi Sans"/>
              </a:rPr>
              <a:t>…</a:t>
            </a:r>
            <a:endParaRPr lang="es-ES" dirty="0">
              <a:solidFill>
                <a:srgbClr val="585858"/>
              </a:solidFill>
              <a:latin typeface="Gandhi Sans"/>
              <a:cs typeface="Gandhi Sans"/>
            </a:endParaRPr>
          </a:p>
        </p:txBody>
      </p:sp>
    </p:spTree>
    <p:extLst>
      <p:ext uri="{BB962C8B-B14F-4D97-AF65-F5344CB8AC3E}">
        <p14:creationId xmlns:p14="http://schemas.microsoft.com/office/powerpoint/2010/main" val="2582101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="" xmlns:a16="http://schemas.microsoft.com/office/drawing/2014/main" id="{FBDAA5CA-1345-4988-83F0-518504322C7B}"/>
              </a:ext>
            </a:extLst>
          </p:cNvPr>
          <p:cNvSpPr txBox="1">
            <a:spLocks/>
          </p:cNvSpPr>
          <p:nvPr/>
        </p:nvSpPr>
        <p:spPr>
          <a:xfrm>
            <a:off x="-1" y="3240000"/>
            <a:ext cx="12192001" cy="734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endParaRPr lang="es-MX" sz="2400" b="1" dirty="0" smtClean="0">
              <a:solidFill>
                <a:srgbClr val="6D702E"/>
              </a:solidFill>
              <a:latin typeface="Gandhi Sans"/>
              <a:cs typeface="Gandhi Sans"/>
            </a:endParaRPr>
          </a:p>
          <a:p>
            <a:pPr algn="ctr">
              <a:lnSpc>
                <a:spcPct val="100000"/>
              </a:lnSpc>
            </a:pPr>
            <a:r>
              <a:rPr lang="es-MX" sz="3200" dirty="0" smtClean="0">
                <a:solidFill>
                  <a:srgbClr val="6D702E"/>
                </a:solidFill>
                <a:latin typeface="Gandhi Sans"/>
                <a:cs typeface="Gandhi Sans"/>
              </a:rPr>
              <a:t>Datos oficiales del área</a:t>
            </a:r>
            <a:endParaRPr lang="es-MX" sz="3200" dirty="0">
              <a:solidFill>
                <a:srgbClr val="6D702E"/>
              </a:solidFill>
              <a:latin typeface="Gandhi Sans"/>
              <a:cs typeface="Gandhi Sans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0" y="5874412"/>
            <a:ext cx="12192000" cy="1361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600" b="1" dirty="0" smtClean="0">
                <a:solidFill>
                  <a:srgbClr val="585858"/>
                </a:solidFill>
                <a:latin typeface="Gandhi Sans"/>
                <a:cs typeface="Gandhi Sans"/>
              </a:rPr>
              <a:t>                           </a:t>
            </a:r>
            <a:r>
              <a:rPr lang="es-ES" sz="2000" b="1" dirty="0" err="1" smtClean="0">
                <a:solidFill>
                  <a:srgbClr val="585858"/>
                </a:solidFill>
                <a:latin typeface="Gandhi Sans"/>
                <a:cs typeface="Gandhi Sans"/>
              </a:rPr>
              <a:t>uolmeca</a:t>
            </a:r>
            <a:r>
              <a:rPr lang="es-ES" sz="2000" b="1" dirty="0" smtClean="0">
                <a:solidFill>
                  <a:srgbClr val="585858"/>
                </a:solidFill>
                <a:latin typeface="Gandhi Sans"/>
                <a:cs typeface="Gandhi Sans"/>
              </a:rPr>
              <a:t> | </a:t>
            </a:r>
            <a:r>
              <a:rPr lang="es-ES" sz="2000" b="1" dirty="0" err="1" smtClean="0">
                <a:solidFill>
                  <a:srgbClr val="585858"/>
                </a:solidFill>
                <a:latin typeface="Gandhi Sans"/>
                <a:cs typeface="Gandhi Sans"/>
              </a:rPr>
              <a:t>olmeca.edu.mx</a:t>
            </a:r>
            <a:endParaRPr lang="es-ES" sz="2000" b="1" dirty="0" smtClean="0">
              <a:solidFill>
                <a:srgbClr val="585858"/>
              </a:solidFill>
              <a:latin typeface="Gandhi Sans"/>
              <a:cs typeface="Gandhi Sans"/>
            </a:endParaRPr>
          </a:p>
          <a:p>
            <a:pPr lvl="0" algn="ctr">
              <a:lnSpc>
                <a:spcPct val="150000"/>
              </a:lnSpc>
            </a:pPr>
            <a:r>
              <a:rPr lang="es-MX" sz="1500" dirty="0">
                <a:solidFill>
                  <a:srgbClr val="585858"/>
                </a:solidFill>
                <a:latin typeface="Gandhi Sans"/>
                <a:cs typeface="Gandhi Sans"/>
              </a:rPr>
              <a:t>Carretera Federal Villahermosa - Escárcega, Km. 14+329.00 Margen Derecha, Ría. Coronel </a:t>
            </a:r>
            <a:r>
              <a:rPr lang="es-MX" sz="1500" dirty="0" err="1">
                <a:solidFill>
                  <a:srgbClr val="585858"/>
                </a:solidFill>
                <a:latin typeface="Gandhi Sans"/>
                <a:cs typeface="Gandhi Sans"/>
              </a:rPr>
              <a:t>Traconis</a:t>
            </a:r>
            <a:r>
              <a:rPr lang="es-MX" sz="1500" dirty="0">
                <a:solidFill>
                  <a:srgbClr val="585858"/>
                </a:solidFill>
                <a:latin typeface="Gandhi Sans"/>
                <a:cs typeface="Gandhi Sans"/>
              </a:rPr>
              <a:t> 3ra. Sección, Centro, Tabasco, C.P. 86265</a:t>
            </a:r>
            <a:endParaRPr lang="es-ES" sz="1500" dirty="0">
              <a:solidFill>
                <a:srgbClr val="585858"/>
              </a:solidFill>
              <a:latin typeface="Gandhi Sans"/>
              <a:cs typeface="Gandhi Sans"/>
            </a:endParaRPr>
          </a:p>
          <a:p>
            <a:pPr algn="ctr">
              <a:lnSpc>
                <a:spcPct val="150000"/>
              </a:lnSpc>
            </a:pPr>
            <a:endParaRPr lang="es-ES" sz="2000" b="1" dirty="0" smtClean="0">
              <a:solidFill>
                <a:srgbClr val="585858"/>
              </a:solidFill>
              <a:latin typeface="Gandhi Sans"/>
              <a:cs typeface="Gandhi Sans"/>
            </a:endParaRPr>
          </a:p>
        </p:txBody>
      </p:sp>
      <p:pic>
        <p:nvPicPr>
          <p:cNvPr id="7" name="Imagen 6" descr="Redes sociales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92" y="6108074"/>
            <a:ext cx="1474042" cy="260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250007"/>
      </p:ext>
    </p:extLst>
  </p:cSld>
  <p:clrMapOvr>
    <a:masterClrMapping/>
  </p:clrMapOvr>
</p:sld>
</file>

<file path=ppt/theme/theme1.xml><?xml version="1.0" encoding="utf-8"?>
<a:theme xmlns:a="http://schemas.openxmlformats.org/drawingml/2006/main" name="plantilla 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1" id="{B9E12D4C-12F7-4B87-9CC8-C4DA2C886D77}" vid="{7D7EC217-3A53-46A9-924D-FD2C00FA547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1</Template>
  <TotalTime>288</TotalTime>
  <Words>45</Words>
  <Application>Microsoft Office PowerPoint</Application>
  <PresentationFormat>Panorámica</PresentationFormat>
  <Paragraphs>10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Gandhi Sans</vt:lpstr>
      <vt:lpstr>plantilla 1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cougar de jesus cupil ramirez</dc:creator>
  <cp:lastModifiedBy>Cuenta Microsoft</cp:lastModifiedBy>
  <cp:revision>39</cp:revision>
  <dcterms:created xsi:type="dcterms:W3CDTF">2017-06-29T16:30:29Z</dcterms:created>
  <dcterms:modified xsi:type="dcterms:W3CDTF">2025-07-09T14:54:21Z</dcterms:modified>
</cp:coreProperties>
</file>