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ikIzsU+EpxQ2T2+XFojQJfzoN7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437369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9886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5556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44836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>
                <a:solidFill>
                  <a:srgbClr val="FFFFFF"/>
                </a:solidFill>
              </a:rPr>
              <a:t>Coordinación de Médico Cirujano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0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874412"/>
            <a:ext cx="12192000" cy="2054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    </a:t>
            </a:r>
            <a:r>
              <a:rPr lang="es-MX" sz="2000" b="1" dirty="0" err="1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uolmeca</a:t>
            </a:r>
            <a:r>
              <a:rPr lang="es-MX" sz="20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| olmeca.edu.mx</a:t>
            </a: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600" dirty="0" smtClean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lvl="0" algn="ctr">
              <a:lnSpc>
                <a:spcPct val="150000"/>
              </a:lnSpc>
              <a:buClrTx/>
            </a:pPr>
            <a:endParaRPr lang="es-ES" sz="1500" b="1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 descr="Redes sociales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80092" y="6108074"/>
            <a:ext cx="1474042" cy="260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Panorámica</PresentationFormat>
  <Paragraphs>11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2025-07-09T14:51:05Z</dcterms:modified>
</cp:coreProperties>
</file>