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180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xmlns="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smtClean="0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</a:p>
          <a:p>
            <a:pPr lvl="0" algn="ctr">
              <a:lnSpc>
                <a:spcPct val="150000"/>
              </a:lnSpc>
            </a:pP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Carretera 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1600" dirty="0" smtClean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2000" b="1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295</TotalTime>
  <Words>45</Words>
  <Application>Microsoft Office PowerPoint</Application>
  <PresentationFormat>Panorámica</PresentationFormat>
  <Paragraphs>10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40</cp:revision>
  <dcterms:created xsi:type="dcterms:W3CDTF">2017-06-29T16:30:29Z</dcterms:created>
  <dcterms:modified xsi:type="dcterms:W3CDTF">2025-07-09T14:56:32Z</dcterms:modified>
</cp:coreProperties>
</file>