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r>
              <a:rPr lang="es-MX" sz="1500" smtClean="0">
                <a:solidFill>
                  <a:srgbClr val="585858"/>
                </a:solidFill>
                <a:latin typeface="Gandhi Sans"/>
                <a:cs typeface="Gandhi Sans"/>
              </a:rPr>
              <a:t>Carretera 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r>
              <a:rPr lang="es-ES" sz="1600" dirty="0" smtClean="0">
                <a:solidFill>
                  <a:srgbClr val="585858"/>
                </a:solidFill>
                <a:latin typeface="Gandhi Sans"/>
                <a:cs typeface="Gandhi Sans"/>
              </a:rPr>
              <a:t>. </a:t>
            </a:r>
            <a:endParaRPr lang="es-ES" sz="16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292</TotalTime>
  <Words>46</Words>
  <Application>Microsoft Office PowerPoint</Application>
  <PresentationFormat>Panorámica</PresentationFormat>
  <Paragraphs>11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44</cp:revision>
  <dcterms:created xsi:type="dcterms:W3CDTF">2017-06-29T16:30:29Z</dcterms:created>
  <dcterms:modified xsi:type="dcterms:W3CDTF">2025-07-09T14:57:24Z</dcterms:modified>
</cp:coreProperties>
</file>